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60" r:id="rId2"/>
  </p:sldMasterIdLst>
  <p:notesMasterIdLst>
    <p:notesMasterId r:id="rId101"/>
  </p:notes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352" r:id="rId10"/>
    <p:sldId id="284" r:id="rId11"/>
    <p:sldId id="350" r:id="rId12"/>
    <p:sldId id="356" r:id="rId13"/>
    <p:sldId id="357" r:id="rId14"/>
    <p:sldId id="330" r:id="rId15"/>
    <p:sldId id="331" r:id="rId16"/>
    <p:sldId id="263" r:id="rId17"/>
    <p:sldId id="342" r:id="rId18"/>
    <p:sldId id="351" r:id="rId19"/>
    <p:sldId id="355" r:id="rId20"/>
    <p:sldId id="353" r:id="rId21"/>
    <p:sldId id="348" r:id="rId22"/>
    <p:sldId id="354" r:id="rId23"/>
    <p:sldId id="358" r:id="rId24"/>
    <p:sldId id="359" r:id="rId25"/>
    <p:sldId id="349" r:id="rId26"/>
    <p:sldId id="343" r:id="rId27"/>
    <p:sldId id="344" r:id="rId28"/>
    <p:sldId id="347" r:id="rId29"/>
    <p:sldId id="265" r:id="rId30"/>
    <p:sldId id="266" r:id="rId31"/>
    <p:sldId id="329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268" r:id="rId40"/>
    <p:sldId id="334" r:id="rId41"/>
    <p:sldId id="314" r:id="rId42"/>
    <p:sldId id="315" r:id="rId43"/>
    <p:sldId id="316" r:id="rId44"/>
    <p:sldId id="317" r:id="rId45"/>
    <p:sldId id="333" r:id="rId46"/>
    <p:sldId id="335" r:id="rId47"/>
    <p:sldId id="336" r:id="rId48"/>
    <p:sldId id="319" r:id="rId49"/>
    <p:sldId id="318" r:id="rId50"/>
    <p:sldId id="337" r:id="rId51"/>
    <p:sldId id="321" r:id="rId52"/>
    <p:sldId id="322" r:id="rId53"/>
    <p:sldId id="323" r:id="rId54"/>
    <p:sldId id="269" r:id="rId55"/>
    <p:sldId id="338" r:id="rId56"/>
    <p:sldId id="324" r:id="rId57"/>
    <p:sldId id="325" r:id="rId58"/>
    <p:sldId id="326" r:id="rId59"/>
    <p:sldId id="327" r:id="rId60"/>
    <p:sldId id="328" r:id="rId61"/>
    <p:sldId id="282" r:id="rId62"/>
    <p:sldId id="270" r:id="rId63"/>
    <p:sldId id="271" r:id="rId64"/>
    <p:sldId id="273" r:id="rId65"/>
    <p:sldId id="274" r:id="rId66"/>
    <p:sldId id="275" r:id="rId67"/>
    <p:sldId id="276" r:id="rId68"/>
    <p:sldId id="277" r:id="rId69"/>
    <p:sldId id="278" r:id="rId70"/>
    <p:sldId id="279" r:id="rId71"/>
    <p:sldId id="280" r:id="rId72"/>
    <p:sldId id="281" r:id="rId73"/>
    <p:sldId id="283" r:id="rId74"/>
    <p:sldId id="360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339" r:id="rId90"/>
    <p:sldId id="340" r:id="rId91"/>
    <p:sldId id="341" r:id="rId92"/>
    <p:sldId id="299" r:id="rId93"/>
    <p:sldId id="300" r:id="rId94"/>
    <p:sldId id="301" r:id="rId95"/>
    <p:sldId id="302" r:id="rId96"/>
    <p:sldId id="303" r:id="rId97"/>
    <p:sldId id="304" r:id="rId98"/>
    <p:sldId id="305" r:id="rId99"/>
    <p:sldId id="306" r:id="rId100"/>
  </p:sldIdLst>
  <p:sldSz cx="13011150" cy="7315200"/>
  <p:notesSz cx="6858000" cy="9144000"/>
  <p:embeddedFontLst>
    <p:embeddedFont>
      <p:font typeface="Antonio" panose="02000503000000000000" pitchFamily="2" charset="77"/>
      <p:regular r:id="rId102"/>
    </p:embeddedFont>
    <p:embeddedFont>
      <p:font typeface="Archivo Black" panose="020B0A03020202020B04" pitchFamily="34" charset="77"/>
      <p:regular r:id="rId103"/>
    </p:embeddedFon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libri Light" panose="020F0302020204030204" pitchFamily="34" charset="0"/>
      <p:regular r:id="rId108"/>
      <p:italic r:id="rId109"/>
    </p:embeddedFont>
    <p:embeddedFont>
      <p:font typeface="Lato" panose="020F0502020204030203" pitchFamily="34" charset="0"/>
      <p:regular r:id="rId110"/>
      <p:bold r:id="rId111"/>
      <p:italic r:id="rId112"/>
      <p:boldItalic r:id="rId113"/>
    </p:embeddedFont>
    <p:embeddedFont>
      <p:font typeface="League Spartan" panose="020F0502020204030204" pitchFamily="34" charset="0"/>
      <p:regular r:id="rId114"/>
      <p:bold r:id="rId115"/>
      <p:italic r:id="rId116"/>
      <p:boldItalic r:id="rId117"/>
    </p:embeddedFont>
    <p:embeddedFont>
      <p:font typeface="Luminari" panose="02000505000000020004" pitchFamily="2" charset="0"/>
      <p:regular r:id="rId118"/>
    </p:embeddedFont>
    <p:embeddedFont>
      <p:font typeface="Muli" pitchFamily="2" charset="77"/>
      <p:regular r:id="rId119"/>
    </p:embeddedFont>
    <p:embeddedFont>
      <p:font typeface="Roboto" panose="02000000000000000000" pitchFamily="2" charset="0"/>
      <p:regular r:id="rId120"/>
      <p:bold r:id="rId121"/>
      <p:italic r:id="rId122"/>
      <p:boldItalic r:id="rId1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DATABASE" id="{2E88694E-AC93-D141-9909-F03208D633F2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DATA MODELLING" id="{494D239E-8353-9648-9253-E518E2D6F334}">
          <p14:sldIdLst>
            <p14:sldId id="264"/>
            <p14:sldId id="352"/>
            <p14:sldId id="284"/>
            <p14:sldId id="350"/>
            <p14:sldId id="356"/>
            <p14:sldId id="357"/>
            <p14:sldId id="330"/>
            <p14:sldId id="331"/>
            <p14:sldId id="263"/>
            <p14:sldId id="342"/>
            <p14:sldId id="351"/>
            <p14:sldId id="355"/>
            <p14:sldId id="353"/>
            <p14:sldId id="348"/>
            <p14:sldId id="354"/>
            <p14:sldId id="358"/>
            <p14:sldId id="359"/>
            <p14:sldId id="349"/>
            <p14:sldId id="343"/>
            <p14:sldId id="344"/>
          </p14:sldIdLst>
        </p14:section>
        <p14:section name="NORMALIZATION" id="{A7EC02AD-54C1-7C4B-8745-D247BC2BA451}">
          <p14:sldIdLst>
            <p14:sldId id="347"/>
            <p14:sldId id="265"/>
            <p14:sldId id="266"/>
          </p14:sldIdLst>
        </p14:section>
        <p14:section name="FIRST NORMAL FORM" id="{B6FA4ABE-12CD-CB4A-954E-F41C8E832466}">
          <p14:sldIdLst>
            <p14:sldId id="329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SECOND NORMAL FORM" id="{C1E02831-FBDD-044F-85B0-A7DB8247E3CE}">
          <p14:sldIdLst>
            <p14:sldId id="268"/>
            <p14:sldId id="334"/>
            <p14:sldId id="314"/>
            <p14:sldId id="315"/>
            <p14:sldId id="316"/>
            <p14:sldId id="317"/>
            <p14:sldId id="333"/>
            <p14:sldId id="335"/>
            <p14:sldId id="336"/>
            <p14:sldId id="319"/>
            <p14:sldId id="318"/>
            <p14:sldId id="337"/>
            <p14:sldId id="321"/>
            <p14:sldId id="322"/>
            <p14:sldId id="323"/>
          </p14:sldIdLst>
        </p14:section>
        <p14:section name="THIRD NORMAL FORM" id="{4CAF8A6E-277D-6B4F-BEF1-5D019CCDF645}">
          <p14:sldIdLst>
            <p14:sldId id="269"/>
            <p14:sldId id="338"/>
            <p14:sldId id="324"/>
            <p14:sldId id="325"/>
            <p14:sldId id="326"/>
            <p14:sldId id="327"/>
            <p14:sldId id="328"/>
            <p14:sldId id="282"/>
            <p14:sldId id="270"/>
            <p14:sldId id="271"/>
          </p14:sldIdLst>
        </p14:section>
        <p14:section name="SQL VS MYSQL" id="{64F4B6FE-C048-C34E-AC56-A76E5B7A8C5F}">
          <p14:sldIdLst>
            <p14:sldId id="273"/>
            <p14:sldId id="274"/>
            <p14:sldId id="275"/>
          </p14:sldIdLst>
        </p14:section>
        <p14:section name="DATABASE COMPONENTS" id="{190FA0BE-B46C-6148-B869-3ACDFE5C4291}">
          <p14:sldIdLst>
            <p14:sldId id="276"/>
            <p14:sldId id="277"/>
            <p14:sldId id="278"/>
            <p14:sldId id="279"/>
            <p14:sldId id="280"/>
            <p14:sldId id="281"/>
            <p14:sldId id="283"/>
            <p14:sldId id="360"/>
            <p14:sldId id="285"/>
            <p14:sldId id="286"/>
            <p14:sldId id="287"/>
            <p14:sldId id="288"/>
          </p14:sldIdLst>
        </p14:section>
        <p14:section name="SQL COMMANDS &amp; CLAUSE" id="{FE26B7E2-42A5-9C49-A76E-F8F582581AB8}">
          <p14:sldIdLst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SQL FUNCTIONS" id="{91D10911-7084-E143-83C6-0D747E00BA89}">
          <p14:sldIdLst>
            <p14:sldId id="296"/>
            <p14:sldId id="297"/>
            <p14:sldId id="298"/>
            <p14:sldId id="339"/>
            <p14:sldId id="340"/>
            <p14:sldId id="341"/>
          </p14:sldIdLst>
        </p14:section>
        <p14:section name="JOINS" id="{DC8BC21A-6DC6-A04D-B33D-D53958A7275A}">
          <p14:sldIdLst>
            <p14:sldId id="299"/>
            <p14:sldId id="300"/>
            <p14:sldId id="301"/>
          </p14:sldIdLst>
        </p14:section>
        <p14:section name="SUB QUERY, VIEWS, SP" id="{99C67352-4C98-994E-9ADE-880F7C65CC1E}">
          <p14:sldIdLst>
            <p14:sldId id="302"/>
            <p14:sldId id="303"/>
            <p14:sldId id="304"/>
            <p14:sldId id="305"/>
          </p14:sldIdLst>
        </p14:section>
        <p14:section name="CONCLUSION" id="{9E165793-840D-2E48-8365-4B5C065EC8F1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C9C7"/>
    <a:srgbClr val="CAD0C3"/>
    <a:srgbClr val="19F6F4"/>
    <a:srgbClr val="E7E7E7"/>
    <a:srgbClr val="E2E9DC"/>
    <a:srgbClr val="00F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ED8E0-E017-E74A-BBF4-112D8616290F}" v="122" dt="2023-04-02T10:48:48.971"/>
  </p1510:revLst>
</p1510:revInfo>
</file>

<file path=ppt/tableStyles.xml><?xml version="1.0" encoding="utf-8"?>
<a:tblStyleLst xmlns:a="http://schemas.openxmlformats.org/drawingml/2006/main" def="{ECEABFD6-DEF5-4B08-A064-399E52D03A91}">
  <a:tblStyle styleId="{ECEABFD6-DEF5-4B08-A064-399E52D03A91}" styleName="Visme - Default">
    <a:wholeTbl>
      <a:tcTxStyle>
        <a:fontRef idx="minor">
          <a:prstClr val="black"/>
        </a:fontRef>
        <a:prstClr val="black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FFFFFF"/>
          </a:solidFill>
        </a:fill>
      </a:tcStyle>
    </a:wholeTbl>
    <a:band1H>
      <a:tcStyle>
        <a:tcBdr/>
      </a:tcStyle>
    </a:band1H>
    <a:band2H>
      <a:tcStyle>
        <a:tcBdr/>
        <a:fill>
          <a:solidFill>
            <a:srgbClr val="EAF3F3"/>
          </a:solidFill>
        </a:fill>
      </a:tcStyle>
    </a:band2H>
    <a:firstRow>
      <a:tcTxStyle>
        <a:fontRef idx="minor">
          <a:srgbClr val="FFFFFF"/>
        </a:fontRef>
        <a:srgbClr val="FFFFFF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4682B4"/>
          </a:solidFill>
        </a:fill>
      </a:tcStyle>
    </a:firstRow>
  </a:tblStyle>
  <a:tblStyle styleId="{250974F7-19B4-4E8B-8F88-A368280DB3C5}" styleName="Visme - Dark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34495E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34495E"/>
              </a:solidFill>
            </a:ln>
          </a:bottom>
          <a:insideH>
            <a:ln w="12700" cmpd="sng">
              <a:solidFill>
                <a:srgbClr val="34495E"/>
              </a:solidFill>
            </a:ln>
          </a:insideH>
          <a:insideV>
            <a:ln w="12700" cmpd="sng">
              <a:solidFill>
                <a:srgbClr val="34495E"/>
              </a:solidFill>
            </a:ln>
          </a:insideV>
        </a:tcBdr>
        <a:fill>
          <a:solidFill>
            <a:srgbClr val="34495E"/>
          </a:solidFill>
        </a:fill>
      </a:tcStyle>
    </a:wholeTbl>
    <a:firstRow>
      <a:tcTxStyle>
        <a:fontRef idx="minor">
          <a:srgbClr val="DDDD55"/>
        </a:fontRef>
        <a:srgbClr val="DDDD55"/>
      </a:tcTxStyle>
      <a:tcStyle>
        <a:tcBdr/>
      </a:tcStyle>
    </a:firstRow>
  </a:tblStyle>
  <a:tblStyle styleId="{D6B0A444-BE85-4B0B-AF8B-2701F9732221}" styleName="Visme - Light">
    <a:wholeTbl>
      <a:tcTxStyle>
        <a:fontRef idx="minor">
          <a:srgbClr val="818181"/>
        </a:fontRef>
        <a:srgbClr val="818181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DAE4EA"/>
          </a:solidFill>
        </a:fill>
      </a:tcStyle>
    </a:wholeTbl>
    <a:firstRow>
      <a:tcTxStyle b="on">
        <a:fontRef idx="minor">
          <a:srgbClr val="818181"/>
        </a:fontRef>
        <a:srgbClr val="818181"/>
      </a:tcTxStyle>
      <a:tcStyle>
        <a:tcBdr/>
      </a:tcStyle>
    </a:firstRow>
  </a:tblStyle>
  <a:tblStyle styleId="{D801C701-60A8-4CDB-9F91-86469C498BE4}" styleName="Visme - Dark with blue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717274"/>
          </a:solidFill>
        </a:fill>
      </a:tcStyle>
    </a:wholeTbl>
    <a:firstRow>
      <a:tcTxStyle b="on">
        <a:fontRef idx="minor">
          <a:srgbClr val="FFFFFF"/>
        </a:fontRef>
        <a:srgbClr val="FFFFFF"/>
      </a:tcTxStyle>
      <a:tcStyle>
        <a:tcBdr/>
        <a:fill>
          <a:solidFill>
            <a:srgbClr val="40A0F7"/>
          </a:solidFill>
        </a:fill>
      </a:tcStyle>
    </a:firstRow>
  </a:tblStyle>
  <a:tblStyle styleId="{CB79AEA9-4FA3-4525-A49E-7F1D2E6B107D}" styleName="Visme - Blue with Navy">
    <a:wholeTbl>
      <a:tcTxStyle>
        <a:fontRef idx="minor">
          <a:prstClr val="white"/>
        </a:fontRef>
        <a:prstClr val="white"/>
      </a:tcTxStyle>
      <a:tcStyle>
        <a:tcBdr>
          <a:left>
            <a:ln w="12700" cmpd="sng">
              <a:solidFill>
                <a:srgbClr val="DAE4EA"/>
              </a:solidFill>
            </a:ln>
          </a:left>
          <a:right>
            <a:ln w="12700" cmpd="sng">
              <a:solidFill>
                <a:srgbClr val="DAE4EA"/>
              </a:solidFill>
            </a:ln>
          </a:right>
          <a:top>
            <a:ln w="12700" cmpd="sng">
              <a:solidFill>
                <a:srgbClr val="DAE4EA"/>
              </a:solidFill>
            </a:ln>
          </a:top>
          <a:bottom>
            <a:ln w="12700" cmpd="sng">
              <a:solidFill>
                <a:srgbClr val="DAE4EA"/>
              </a:solidFill>
            </a:ln>
          </a:bottom>
          <a:insideH>
            <a:ln w="12700" cmpd="sng">
              <a:solidFill>
                <a:srgbClr val="DAE4EA"/>
              </a:solidFill>
            </a:ln>
          </a:insideH>
          <a:insideV>
            <a:ln w="12700" cmpd="sng">
              <a:solidFill>
                <a:srgbClr val="DAE4EA"/>
              </a:solidFill>
            </a:ln>
          </a:insideV>
        </a:tcBdr>
        <a:fill>
          <a:solidFill>
            <a:srgbClr val="3498DB"/>
          </a:solidFill>
        </a:fill>
      </a:tcStyle>
    </a:wholeTbl>
    <a:firstRow>
      <a:tcStyle>
        <a:tcBdr/>
        <a:fill>
          <a:solidFill>
            <a:srgbClr val="343F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94660"/>
  </p:normalViewPr>
  <p:slideViewPr>
    <p:cSldViewPr snapToGrid="0">
      <p:cViewPr>
        <p:scale>
          <a:sx n="111" d="100"/>
          <a:sy n="111" d="100"/>
        </p:scale>
        <p:origin x="336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6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11.fntdata"/><Relationship Id="rId16" Type="http://schemas.openxmlformats.org/officeDocument/2006/relationships/slide" Target="slides/slide14.xml"/><Relationship Id="rId107" Type="http://schemas.openxmlformats.org/officeDocument/2006/relationships/font" Target="fonts/font6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.fntdata"/><Relationship Id="rId123" Type="http://schemas.openxmlformats.org/officeDocument/2006/relationships/font" Target="fonts/font22.fntdata"/><Relationship Id="rId128" Type="http://schemas.microsoft.com/office/2016/11/relationships/changesInfo" Target="changesInfos/changesInfo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12.fntdata"/><Relationship Id="rId118" Type="http://schemas.openxmlformats.org/officeDocument/2006/relationships/font" Target="fonts/font17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13.fntdata"/><Relationship Id="rId119" Type="http://schemas.openxmlformats.org/officeDocument/2006/relationships/font" Target="fonts/font18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8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3.fntdata"/><Relationship Id="rId120" Type="http://schemas.openxmlformats.org/officeDocument/2006/relationships/font" Target="fonts/font19.fntdata"/><Relationship Id="rId125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9.fntdata"/><Relationship Id="rId115" Type="http://schemas.openxmlformats.org/officeDocument/2006/relationships/font" Target="fonts/font14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font" Target="fonts/font4.fntdata"/><Relationship Id="rId12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20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10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5.fntdata"/><Relationship Id="rId12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122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shaya Dhanraj" userId="78d1141f-e8b8-40a7-9613-2b5d31a289bc" providerId="ADAL" clId="{5F3ED8E0-E017-E74A-BBF4-112D8616290F}"/>
    <pc:docChg chg="undo redo custSel addSld delSld modSld sldOrd modSection">
      <pc:chgData name="Akshaya Dhanraj" userId="78d1141f-e8b8-40a7-9613-2b5d31a289bc" providerId="ADAL" clId="{5F3ED8E0-E017-E74A-BBF4-112D8616290F}" dt="2023-04-02T10:54:27.066" v="3281" actId="729"/>
      <pc:docMkLst>
        <pc:docMk/>
      </pc:docMkLst>
      <pc:sldChg chg="mod modShow">
        <pc:chgData name="Akshaya Dhanraj" userId="78d1141f-e8b8-40a7-9613-2b5d31a289bc" providerId="ADAL" clId="{5F3ED8E0-E017-E74A-BBF4-112D8616290F}" dt="2023-04-02T10:54:01.646" v="3279" actId="729"/>
        <pc:sldMkLst>
          <pc:docMk/>
          <pc:sldMk cId="3930024240" sldId="257"/>
        </pc:sldMkLst>
      </pc:sldChg>
      <pc:sldChg chg="mod modShow">
        <pc:chgData name="Akshaya Dhanraj" userId="78d1141f-e8b8-40a7-9613-2b5d31a289bc" providerId="ADAL" clId="{5F3ED8E0-E017-E74A-BBF4-112D8616290F}" dt="2023-04-02T10:54:01.646" v="3279" actId="729"/>
        <pc:sldMkLst>
          <pc:docMk/>
          <pc:sldMk cId="3930024240" sldId="258"/>
        </pc:sldMkLst>
      </pc:sldChg>
      <pc:sldChg chg="mod modShow">
        <pc:chgData name="Akshaya Dhanraj" userId="78d1141f-e8b8-40a7-9613-2b5d31a289bc" providerId="ADAL" clId="{5F3ED8E0-E017-E74A-BBF4-112D8616290F}" dt="2023-04-02T10:54:01.646" v="3279" actId="729"/>
        <pc:sldMkLst>
          <pc:docMk/>
          <pc:sldMk cId="3930024240" sldId="259"/>
        </pc:sldMkLst>
      </pc:sldChg>
      <pc:sldChg chg="mod modShow">
        <pc:chgData name="Akshaya Dhanraj" userId="78d1141f-e8b8-40a7-9613-2b5d31a289bc" providerId="ADAL" clId="{5F3ED8E0-E017-E74A-BBF4-112D8616290F}" dt="2023-04-02T10:54:01.646" v="3279" actId="729"/>
        <pc:sldMkLst>
          <pc:docMk/>
          <pc:sldMk cId="3930024240" sldId="260"/>
        </pc:sldMkLst>
      </pc:sldChg>
      <pc:sldChg chg="mod modShow">
        <pc:chgData name="Akshaya Dhanraj" userId="78d1141f-e8b8-40a7-9613-2b5d31a289bc" providerId="ADAL" clId="{5F3ED8E0-E017-E74A-BBF4-112D8616290F}" dt="2023-04-02T10:54:01.646" v="3279" actId="729"/>
        <pc:sldMkLst>
          <pc:docMk/>
          <pc:sldMk cId="3930024240" sldId="261"/>
        </pc:sldMkLst>
      </pc:sldChg>
      <pc:sldChg chg="addSp delSp modSp del mod ord">
        <pc:chgData name="Akshaya Dhanraj" userId="78d1141f-e8b8-40a7-9613-2b5d31a289bc" providerId="ADAL" clId="{5F3ED8E0-E017-E74A-BBF4-112D8616290F}" dt="2023-04-02T09:50:00.043" v="1537" actId="2696"/>
        <pc:sldMkLst>
          <pc:docMk/>
          <pc:sldMk cId="3930024240" sldId="267"/>
        </pc:sldMkLst>
        <pc:spChg chg="mod">
          <ac:chgData name="Akshaya Dhanraj" userId="78d1141f-e8b8-40a7-9613-2b5d31a289bc" providerId="ADAL" clId="{5F3ED8E0-E017-E74A-BBF4-112D8616290F}" dt="2023-04-02T09:27:11.830" v="1254" actId="14100"/>
          <ac:spMkLst>
            <pc:docMk/>
            <pc:sldMk cId="3930024240" sldId="267"/>
            <ac:spMk id="2" creationId="{00000000-0000-0000-0000-000000000000}"/>
          </ac:spMkLst>
        </pc:spChg>
        <pc:picChg chg="add mod">
          <ac:chgData name="Akshaya Dhanraj" userId="78d1141f-e8b8-40a7-9613-2b5d31a289bc" providerId="ADAL" clId="{5F3ED8E0-E017-E74A-BBF4-112D8616290F}" dt="2023-04-02T09:27:19.028" v="1256" actId="1076"/>
          <ac:picMkLst>
            <pc:docMk/>
            <pc:sldMk cId="3930024240" sldId="267"/>
            <ac:picMk id="5" creationId="{CBBA8F50-9342-CADD-D082-EDDE53140AE1}"/>
          </ac:picMkLst>
        </pc:picChg>
        <pc:picChg chg="add mod">
          <ac:chgData name="Akshaya Dhanraj" userId="78d1141f-e8b8-40a7-9613-2b5d31a289bc" providerId="ADAL" clId="{5F3ED8E0-E017-E74A-BBF4-112D8616290F}" dt="2023-04-02T09:27:22.548" v="1257" actId="1076"/>
          <ac:picMkLst>
            <pc:docMk/>
            <pc:sldMk cId="3930024240" sldId="267"/>
            <ac:picMk id="6" creationId="{17001DB6-7159-8174-9155-732F99198EC9}"/>
          </ac:picMkLst>
        </pc:picChg>
        <pc:picChg chg="del mod">
          <ac:chgData name="Akshaya Dhanraj" userId="78d1141f-e8b8-40a7-9613-2b5d31a289bc" providerId="ADAL" clId="{5F3ED8E0-E017-E74A-BBF4-112D8616290F}" dt="2023-04-02T09:23:08.451" v="1185" actId="478"/>
          <ac:picMkLst>
            <pc:docMk/>
            <pc:sldMk cId="3930024240" sldId="267"/>
            <ac:picMk id="16" creationId="{E317A244-BA6F-F04F-B714-CEB5CC25009C}"/>
          </ac:picMkLst>
        </pc:picChg>
      </pc:sldChg>
      <pc:sldChg chg="modSp mod ord">
        <pc:chgData name="Akshaya Dhanraj" userId="78d1141f-e8b8-40a7-9613-2b5d31a289bc" providerId="ADAL" clId="{5F3ED8E0-E017-E74A-BBF4-112D8616290F}" dt="2023-03-31T09:51:32.322" v="611" actId="20577"/>
        <pc:sldMkLst>
          <pc:docMk/>
          <pc:sldMk cId="3930024240" sldId="284"/>
        </pc:sldMkLst>
        <pc:spChg chg="mod">
          <ac:chgData name="Akshaya Dhanraj" userId="78d1141f-e8b8-40a7-9613-2b5d31a289bc" providerId="ADAL" clId="{5F3ED8E0-E017-E74A-BBF4-112D8616290F}" dt="2023-03-31T09:51:32.322" v="611" actId="20577"/>
          <ac:spMkLst>
            <pc:docMk/>
            <pc:sldMk cId="3930024240" sldId="284"/>
            <ac:spMk id="3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3-31T09:48:36.328" v="537" actId="20577"/>
          <ac:spMkLst>
            <pc:docMk/>
            <pc:sldMk cId="3930024240" sldId="284"/>
            <ac:spMk id="31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3-31T09:48:22.164" v="520" actId="1076"/>
          <ac:spMkLst>
            <pc:docMk/>
            <pc:sldMk cId="3930024240" sldId="284"/>
            <ac:spMk id="41" creationId="{51957744-52AF-4EC6-BEB7-10D2DE7182B3}"/>
          </ac:spMkLst>
        </pc:spChg>
        <pc:spChg chg="mod">
          <ac:chgData name="Akshaya Dhanraj" userId="78d1141f-e8b8-40a7-9613-2b5d31a289bc" providerId="ADAL" clId="{5F3ED8E0-E017-E74A-BBF4-112D8616290F}" dt="2023-03-31T09:48:20.786" v="514" actId="1076"/>
          <ac:spMkLst>
            <pc:docMk/>
            <pc:sldMk cId="3930024240" sldId="284"/>
            <ac:spMk id="42" creationId="{603A9862-E3E7-689E-D42E-D92A3193162B}"/>
          </ac:spMkLst>
        </pc:spChg>
        <pc:spChg chg="mod">
          <ac:chgData name="Akshaya Dhanraj" userId="78d1141f-e8b8-40a7-9613-2b5d31a289bc" providerId="ADAL" clId="{5F3ED8E0-E017-E74A-BBF4-112D8616290F}" dt="2023-03-31T09:51:05.069" v="609" actId="1076"/>
          <ac:spMkLst>
            <pc:docMk/>
            <pc:sldMk cId="3930024240" sldId="284"/>
            <ac:spMk id="43" creationId="{FD6F3D77-BC9F-28B0-85A9-98D6A07E4ED8}"/>
          </ac:spMkLst>
        </pc:spChg>
        <pc:spChg chg="mod">
          <ac:chgData name="Akshaya Dhanraj" userId="78d1141f-e8b8-40a7-9613-2b5d31a289bc" providerId="ADAL" clId="{5F3ED8E0-E017-E74A-BBF4-112D8616290F}" dt="2023-03-31T08:27:58.385" v="3" actId="255"/>
          <ac:spMkLst>
            <pc:docMk/>
            <pc:sldMk cId="3930024240" sldId="284"/>
            <ac:spMk id="44" creationId="{BB125DCC-05C7-6466-CF78-7F26103E430C}"/>
          </ac:spMkLst>
        </pc:spChg>
        <pc:spChg chg="mod">
          <ac:chgData name="Akshaya Dhanraj" userId="78d1141f-e8b8-40a7-9613-2b5d31a289bc" providerId="ADAL" clId="{5F3ED8E0-E017-E74A-BBF4-112D8616290F}" dt="2023-03-31T09:50:06.177" v="595" actId="20577"/>
          <ac:spMkLst>
            <pc:docMk/>
            <pc:sldMk cId="3930024240" sldId="284"/>
            <ac:spMk id="45" creationId="{463A2137-3BC5-3818-284B-9066F897EBFA}"/>
          </ac:spMkLst>
        </pc:spChg>
        <pc:spChg chg="mod">
          <ac:chgData name="Akshaya Dhanraj" userId="78d1141f-e8b8-40a7-9613-2b5d31a289bc" providerId="ADAL" clId="{5F3ED8E0-E017-E74A-BBF4-112D8616290F}" dt="2023-03-31T09:50:27.832" v="605" actId="20577"/>
          <ac:spMkLst>
            <pc:docMk/>
            <pc:sldMk cId="3930024240" sldId="284"/>
            <ac:spMk id="46" creationId="{4E4F8500-4237-05CF-015F-15E3C792E0D4}"/>
          </ac:spMkLst>
        </pc:spChg>
        <pc:spChg chg="mod">
          <ac:chgData name="Akshaya Dhanraj" userId="78d1141f-e8b8-40a7-9613-2b5d31a289bc" providerId="ADAL" clId="{5F3ED8E0-E017-E74A-BBF4-112D8616290F}" dt="2023-03-31T09:50:44.754" v="608" actId="14100"/>
          <ac:spMkLst>
            <pc:docMk/>
            <pc:sldMk cId="3930024240" sldId="284"/>
            <ac:spMk id="47" creationId="{F15BDC81-4B55-755A-315D-1DF547B287F0}"/>
          </ac:spMkLst>
        </pc:spChg>
        <pc:picChg chg="mod">
          <ac:chgData name="Akshaya Dhanraj" userId="78d1141f-e8b8-40a7-9613-2b5d31a289bc" providerId="ADAL" clId="{5F3ED8E0-E017-E74A-BBF4-112D8616290F}" dt="2023-03-31T09:48:21.222" v="516" actId="1076"/>
          <ac:picMkLst>
            <pc:docMk/>
            <pc:sldMk cId="3930024240" sldId="284"/>
            <ac:picMk id="18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3-31T09:48:22.800" v="522" actId="1076"/>
          <ac:picMkLst>
            <pc:docMk/>
            <pc:sldMk cId="3930024240" sldId="284"/>
            <ac:picMk id="22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3-31T09:48:22.531" v="521" actId="1076"/>
          <ac:picMkLst>
            <pc:docMk/>
            <pc:sldMk cId="3930024240" sldId="284"/>
            <ac:picMk id="26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3-31T09:48:21.070" v="515" actId="1076"/>
          <ac:picMkLst>
            <pc:docMk/>
            <pc:sldMk cId="3930024240" sldId="284"/>
            <ac:picMk id="36" creationId="{00000000-0000-0000-0000-000000000000}"/>
          </ac:picMkLst>
        </pc:picChg>
      </pc:sldChg>
      <pc:sldChg chg="modSp mod modShow">
        <pc:chgData name="Akshaya Dhanraj" userId="78d1141f-e8b8-40a7-9613-2b5d31a289bc" providerId="ADAL" clId="{5F3ED8E0-E017-E74A-BBF4-112D8616290F}" dt="2023-04-02T10:54:24.446" v="3280" actId="729"/>
        <pc:sldMkLst>
          <pc:docMk/>
          <pc:sldMk cId="1909839034" sldId="343"/>
        </pc:sldMkLst>
        <pc:picChg chg="mod">
          <ac:chgData name="Akshaya Dhanraj" userId="78d1141f-e8b8-40a7-9613-2b5d31a289bc" providerId="ADAL" clId="{5F3ED8E0-E017-E74A-BBF4-112D8616290F}" dt="2023-03-31T10:58:10.164" v="687" actId="1076"/>
          <ac:picMkLst>
            <pc:docMk/>
            <pc:sldMk cId="1909839034" sldId="343"/>
            <ac:picMk id="5" creationId="{45553F45-03E3-034F-938D-B1FB68C9815F}"/>
          </ac:picMkLst>
        </pc:picChg>
      </pc:sldChg>
      <pc:sldChg chg="modSp mod modShow">
        <pc:chgData name="Akshaya Dhanraj" userId="78d1141f-e8b8-40a7-9613-2b5d31a289bc" providerId="ADAL" clId="{5F3ED8E0-E017-E74A-BBF4-112D8616290F}" dt="2023-04-02T10:54:27.066" v="3281" actId="729"/>
        <pc:sldMkLst>
          <pc:docMk/>
          <pc:sldMk cId="1908211732" sldId="344"/>
        </pc:sldMkLst>
        <pc:picChg chg="mod">
          <ac:chgData name="Akshaya Dhanraj" userId="78d1141f-e8b8-40a7-9613-2b5d31a289bc" providerId="ADAL" clId="{5F3ED8E0-E017-E74A-BBF4-112D8616290F}" dt="2023-03-31T09:18:14.923" v="112" actId="1076"/>
          <ac:picMkLst>
            <pc:docMk/>
            <pc:sldMk cId="1908211732" sldId="344"/>
            <ac:picMk id="5" creationId="{FA80A6EB-9C9E-B245-AD84-46CE072CC838}"/>
          </ac:picMkLst>
        </pc:picChg>
      </pc:sldChg>
      <pc:sldChg chg="del">
        <pc:chgData name="Akshaya Dhanraj" userId="78d1141f-e8b8-40a7-9613-2b5d31a289bc" providerId="ADAL" clId="{5F3ED8E0-E017-E74A-BBF4-112D8616290F}" dt="2023-03-31T08:29:13.631" v="16" actId="2696"/>
        <pc:sldMkLst>
          <pc:docMk/>
          <pc:sldMk cId="176474427" sldId="346"/>
        </pc:sldMkLst>
      </pc:sldChg>
      <pc:sldChg chg="addSp modSp mod ord">
        <pc:chgData name="Akshaya Dhanraj" userId="78d1141f-e8b8-40a7-9613-2b5d31a289bc" providerId="ADAL" clId="{5F3ED8E0-E017-E74A-BBF4-112D8616290F}" dt="2023-04-02T10:53:23.661" v="3278" actId="20578"/>
        <pc:sldMkLst>
          <pc:docMk/>
          <pc:sldMk cId="1571342650" sldId="348"/>
        </pc:sldMkLst>
        <pc:spChg chg="mod">
          <ac:chgData name="Akshaya Dhanraj" userId="78d1141f-e8b8-40a7-9613-2b5d31a289bc" providerId="ADAL" clId="{5F3ED8E0-E017-E74A-BBF4-112D8616290F}" dt="2023-04-02T10:15:54.326" v="2708" actId="1076"/>
          <ac:spMkLst>
            <pc:docMk/>
            <pc:sldMk cId="1571342650" sldId="348"/>
            <ac:spMk id="3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14:12.176" v="2617" actId="1076"/>
          <ac:spMkLst>
            <pc:docMk/>
            <pc:sldMk cId="1571342650" sldId="348"/>
            <ac:spMk id="4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16:43.158" v="2717" actId="207"/>
          <ac:spMkLst>
            <pc:docMk/>
            <pc:sldMk cId="1571342650" sldId="348"/>
            <ac:spMk id="6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16:52.893" v="2718" actId="1076"/>
          <ac:spMkLst>
            <pc:docMk/>
            <pc:sldMk cId="1571342650" sldId="348"/>
            <ac:spMk id="7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17:23.043" v="2723" actId="1076"/>
          <ac:spMkLst>
            <pc:docMk/>
            <pc:sldMk cId="1571342650" sldId="348"/>
            <ac:spMk id="9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17:12.577" v="2721" actId="1076"/>
          <ac:spMkLst>
            <pc:docMk/>
            <pc:sldMk cId="1571342650" sldId="348"/>
            <ac:spMk id="10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08:34.483" v="2465" actId="20577"/>
          <ac:spMkLst>
            <pc:docMk/>
            <pc:sldMk cId="1571342650" sldId="348"/>
            <ac:spMk id="11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10:47.743" v="2475" actId="113"/>
          <ac:spMkLst>
            <pc:docMk/>
            <pc:sldMk cId="1571342650" sldId="348"/>
            <ac:spMk id="12" creationId="{00000000-0000-0000-0000-000000000000}"/>
          </ac:spMkLst>
        </pc:spChg>
        <pc:spChg chg="add mod">
          <ac:chgData name="Akshaya Dhanraj" userId="78d1141f-e8b8-40a7-9613-2b5d31a289bc" providerId="ADAL" clId="{5F3ED8E0-E017-E74A-BBF4-112D8616290F}" dt="2023-04-02T10:14:15.442" v="2618" actId="1076"/>
          <ac:spMkLst>
            <pc:docMk/>
            <pc:sldMk cId="1571342650" sldId="348"/>
            <ac:spMk id="17" creationId="{61C7BAA5-0F96-9088-7EEF-5F33FC001C36}"/>
          </ac:spMkLst>
        </pc:spChg>
        <pc:spChg chg="add mod">
          <ac:chgData name="Akshaya Dhanraj" userId="78d1141f-e8b8-40a7-9613-2b5d31a289bc" providerId="ADAL" clId="{5F3ED8E0-E017-E74A-BBF4-112D8616290F}" dt="2023-04-02T10:16:57.677" v="2719" actId="1076"/>
          <ac:spMkLst>
            <pc:docMk/>
            <pc:sldMk cId="1571342650" sldId="348"/>
            <ac:spMk id="18" creationId="{9EA1882C-799C-D5EB-3801-D17C1E7C2EEC}"/>
          </ac:spMkLst>
        </pc:spChg>
        <pc:spChg chg="add mod">
          <ac:chgData name="Akshaya Dhanraj" userId="78d1141f-e8b8-40a7-9613-2b5d31a289bc" providerId="ADAL" clId="{5F3ED8E0-E017-E74A-BBF4-112D8616290F}" dt="2023-04-02T10:17:17.608" v="2722" actId="1076"/>
          <ac:spMkLst>
            <pc:docMk/>
            <pc:sldMk cId="1571342650" sldId="348"/>
            <ac:spMk id="19" creationId="{987F4801-0A5D-ECB5-F680-5F4147EA96D5}"/>
          </ac:spMkLst>
        </pc:spChg>
        <pc:picChg chg="mod">
          <ac:chgData name="Akshaya Dhanraj" userId="78d1141f-e8b8-40a7-9613-2b5d31a289bc" providerId="ADAL" clId="{5F3ED8E0-E017-E74A-BBF4-112D8616290F}" dt="2023-04-02T10:14:21.257" v="2620" actId="1076"/>
          <ac:picMkLst>
            <pc:docMk/>
            <pc:sldMk cId="1571342650" sldId="348"/>
            <ac:picMk id="13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14:18.276" v="2619" actId="1076"/>
          <ac:picMkLst>
            <pc:docMk/>
            <pc:sldMk cId="1571342650" sldId="348"/>
            <ac:picMk id="14" creationId="{00000000-0000-0000-0000-000000000000}"/>
          </ac:picMkLst>
        </pc:picChg>
      </pc:sldChg>
      <pc:sldChg chg="addSp delSp modSp mod ord">
        <pc:chgData name="Akshaya Dhanraj" userId="78d1141f-e8b8-40a7-9613-2b5d31a289bc" providerId="ADAL" clId="{5F3ED8E0-E017-E74A-BBF4-112D8616290F}" dt="2023-04-02T10:53:23.661" v="3278" actId="20578"/>
        <pc:sldMkLst>
          <pc:docMk/>
          <pc:sldMk cId="4106155418" sldId="349"/>
        </pc:sldMkLst>
        <pc:spChg chg="mod">
          <ac:chgData name="Akshaya Dhanraj" userId="78d1141f-e8b8-40a7-9613-2b5d31a289bc" providerId="ADAL" clId="{5F3ED8E0-E017-E74A-BBF4-112D8616290F}" dt="2023-04-02T10:40:38.534" v="3010" actId="20577"/>
          <ac:spMkLst>
            <pc:docMk/>
            <pc:sldMk cId="4106155418" sldId="349"/>
            <ac:spMk id="2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52:04.348" v="3276" actId="33524"/>
          <ac:spMkLst>
            <pc:docMk/>
            <pc:sldMk cId="4106155418" sldId="349"/>
            <ac:spMk id="3" creationId="{00000000-0000-0000-0000-000000000000}"/>
          </ac:spMkLst>
        </pc:spChg>
        <pc:spChg chg="del">
          <ac:chgData name="Akshaya Dhanraj" userId="78d1141f-e8b8-40a7-9613-2b5d31a289bc" providerId="ADAL" clId="{5F3ED8E0-E017-E74A-BBF4-112D8616290F}" dt="2023-04-02T10:41:46.884" v="3032" actId="478"/>
          <ac:spMkLst>
            <pc:docMk/>
            <pc:sldMk cId="4106155418" sldId="349"/>
            <ac:spMk id="5" creationId="{00000000-0000-0000-0000-000000000000}"/>
          </ac:spMkLst>
        </pc:spChg>
        <pc:spChg chg="del">
          <ac:chgData name="Akshaya Dhanraj" userId="78d1141f-e8b8-40a7-9613-2b5d31a289bc" providerId="ADAL" clId="{5F3ED8E0-E017-E74A-BBF4-112D8616290F}" dt="2023-04-02T10:41:45.110" v="3031" actId="478"/>
          <ac:spMkLst>
            <pc:docMk/>
            <pc:sldMk cId="4106155418" sldId="349"/>
            <ac:spMk id="6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50:59.386" v="3264" actId="1076"/>
          <ac:spMkLst>
            <pc:docMk/>
            <pc:sldMk cId="4106155418" sldId="349"/>
            <ac:spMk id="10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51:02.603" v="3265" actId="1076"/>
          <ac:spMkLst>
            <pc:docMk/>
            <pc:sldMk cId="4106155418" sldId="349"/>
            <ac:spMk id="11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47:11.539" v="3216" actId="14100"/>
          <ac:spMkLst>
            <pc:docMk/>
            <pc:sldMk cId="4106155418" sldId="349"/>
            <ac:spMk id="15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45:52.367" v="3180" actId="14100"/>
          <ac:spMkLst>
            <pc:docMk/>
            <pc:sldMk cId="4106155418" sldId="349"/>
            <ac:spMk id="16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50:56.143" v="3263" actId="1076"/>
          <ac:spMkLst>
            <pc:docMk/>
            <pc:sldMk cId="4106155418" sldId="349"/>
            <ac:spMk id="19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49:13.591" v="3239" actId="20577"/>
          <ac:spMkLst>
            <pc:docMk/>
            <pc:sldMk cId="4106155418" sldId="349"/>
            <ac:spMk id="20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43:21.517" v="3094" actId="20577"/>
          <ac:spMkLst>
            <pc:docMk/>
            <pc:sldMk cId="4106155418" sldId="349"/>
            <ac:spMk id="23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48:41.951" v="3224" actId="1076"/>
          <ac:spMkLst>
            <pc:docMk/>
            <pc:sldMk cId="4106155418" sldId="349"/>
            <ac:spMk id="24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49:07.315" v="3232" actId="20577"/>
          <ac:spMkLst>
            <pc:docMk/>
            <pc:sldMk cId="4106155418" sldId="349"/>
            <ac:spMk id="27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42:15.189" v="3051" actId="20577"/>
          <ac:spMkLst>
            <pc:docMk/>
            <pc:sldMk cId="4106155418" sldId="349"/>
            <ac:spMk id="28" creationId="{00000000-0000-0000-0000-000000000000}"/>
          </ac:spMkLst>
        </pc:spChg>
        <pc:spChg chg="del">
          <ac:chgData name="Akshaya Dhanraj" userId="78d1141f-e8b8-40a7-9613-2b5d31a289bc" providerId="ADAL" clId="{5F3ED8E0-E017-E74A-BBF4-112D8616290F}" dt="2023-04-02T10:41:37.735" v="3027" actId="478"/>
          <ac:spMkLst>
            <pc:docMk/>
            <pc:sldMk cId="4106155418" sldId="349"/>
            <ac:spMk id="31" creationId="{00000000-0000-0000-0000-000000000000}"/>
          </ac:spMkLst>
        </pc:spChg>
        <pc:spChg chg="del mod">
          <ac:chgData name="Akshaya Dhanraj" userId="78d1141f-e8b8-40a7-9613-2b5d31a289bc" providerId="ADAL" clId="{5F3ED8E0-E017-E74A-BBF4-112D8616290F}" dt="2023-04-02T10:41:34.299" v="3026" actId="478"/>
          <ac:spMkLst>
            <pc:docMk/>
            <pc:sldMk cId="4106155418" sldId="349"/>
            <ac:spMk id="32" creationId="{00000000-0000-0000-0000-000000000000}"/>
          </ac:spMkLst>
        </pc:spChg>
        <pc:picChg chg="del">
          <ac:chgData name="Akshaya Dhanraj" userId="78d1141f-e8b8-40a7-9613-2b5d31a289bc" providerId="ADAL" clId="{5F3ED8E0-E017-E74A-BBF4-112D8616290F}" dt="2023-04-02T10:41:40.347" v="3028" actId="478"/>
          <ac:picMkLst>
            <pc:docMk/>
            <pc:sldMk cId="4106155418" sldId="349"/>
            <ac:picMk id="4" creationId="{00000000-0000-0000-0000-000000000000}"/>
          </ac:picMkLst>
        </pc:picChg>
        <pc:picChg chg="del">
          <ac:chgData name="Akshaya Dhanraj" userId="78d1141f-e8b8-40a7-9613-2b5d31a289bc" providerId="ADAL" clId="{5F3ED8E0-E017-E74A-BBF4-112D8616290F}" dt="2023-04-02T10:41:43.202" v="3030" actId="478"/>
          <ac:picMkLst>
            <pc:docMk/>
            <pc:sldMk cId="4106155418" sldId="349"/>
            <ac:picMk id="7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7:34.317" v="3217" actId="170"/>
          <ac:picMkLst>
            <pc:docMk/>
            <pc:sldMk cId="4106155418" sldId="349"/>
            <ac:picMk id="8" creationId="{00000000-0000-0000-0000-000000000000}"/>
          </ac:picMkLst>
        </pc:picChg>
        <pc:picChg chg="del">
          <ac:chgData name="Akshaya Dhanraj" userId="78d1141f-e8b8-40a7-9613-2b5d31a289bc" providerId="ADAL" clId="{5F3ED8E0-E017-E74A-BBF4-112D8616290F}" dt="2023-04-02T10:41:20.470" v="3020" actId="478"/>
          <ac:picMkLst>
            <pc:docMk/>
            <pc:sldMk cId="4106155418" sldId="349"/>
            <ac:picMk id="9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8:03.530" v="3218" actId="167"/>
          <ac:picMkLst>
            <pc:docMk/>
            <pc:sldMk cId="4106155418" sldId="349"/>
            <ac:picMk id="12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8:36.668" v="3223" actId="1076"/>
          <ac:picMkLst>
            <pc:docMk/>
            <pc:sldMk cId="4106155418" sldId="349"/>
            <ac:picMk id="13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2:03.284" v="3033" actId="1076"/>
          <ac:picMkLst>
            <pc:docMk/>
            <pc:sldMk cId="4106155418" sldId="349"/>
            <ac:picMk id="14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8:11.261" v="3219" actId="167"/>
          <ac:picMkLst>
            <pc:docMk/>
            <pc:sldMk cId="4106155418" sldId="349"/>
            <ac:picMk id="17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2:03.284" v="3033" actId="1076"/>
          <ac:picMkLst>
            <pc:docMk/>
            <pc:sldMk cId="4106155418" sldId="349"/>
            <ac:picMk id="18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8:17.194" v="3220" actId="167"/>
          <ac:picMkLst>
            <pc:docMk/>
            <pc:sldMk cId="4106155418" sldId="349"/>
            <ac:picMk id="21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2:03.284" v="3033" actId="1076"/>
          <ac:picMkLst>
            <pc:docMk/>
            <pc:sldMk cId="4106155418" sldId="349"/>
            <ac:picMk id="22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2:03.284" v="3033" actId="1076"/>
          <ac:picMkLst>
            <pc:docMk/>
            <pc:sldMk cId="4106155418" sldId="349"/>
            <ac:picMk id="25" creationId="{00000000-0000-0000-0000-000000000000}"/>
          </ac:picMkLst>
        </pc:picChg>
        <pc:picChg chg="del">
          <ac:chgData name="Akshaya Dhanraj" userId="78d1141f-e8b8-40a7-9613-2b5d31a289bc" providerId="ADAL" clId="{5F3ED8E0-E017-E74A-BBF4-112D8616290F}" dt="2023-04-02T10:41:02.791" v="3012" actId="478"/>
          <ac:picMkLst>
            <pc:docMk/>
            <pc:sldMk cId="4106155418" sldId="349"/>
            <ac:picMk id="26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8:26.210" v="3222" actId="167"/>
          <ac:picMkLst>
            <pc:docMk/>
            <pc:sldMk cId="4106155418" sldId="349"/>
            <ac:picMk id="29" creationId="{00000000-0000-0000-0000-000000000000}"/>
          </ac:picMkLst>
        </pc:picChg>
        <pc:picChg chg="del">
          <ac:chgData name="Akshaya Dhanraj" userId="78d1141f-e8b8-40a7-9613-2b5d31a289bc" providerId="ADAL" clId="{5F3ED8E0-E017-E74A-BBF4-112D8616290F}" dt="2023-04-02T10:41:27.202" v="3022" actId="478"/>
          <ac:picMkLst>
            <pc:docMk/>
            <pc:sldMk cId="4106155418" sldId="349"/>
            <ac:picMk id="30" creationId="{00000000-0000-0000-0000-000000000000}"/>
          </ac:picMkLst>
        </pc:picChg>
        <pc:picChg chg="del">
          <ac:chgData name="Akshaya Dhanraj" userId="78d1141f-e8b8-40a7-9613-2b5d31a289bc" providerId="ADAL" clId="{5F3ED8E0-E017-E74A-BBF4-112D8616290F}" dt="2023-04-02T10:41:30.086" v="3024" actId="478"/>
          <ac:picMkLst>
            <pc:docMk/>
            <pc:sldMk cId="4106155418" sldId="349"/>
            <ac:picMk id="33" creationId="{00000000-0000-0000-0000-000000000000}"/>
          </ac:picMkLst>
        </pc:picChg>
        <pc:picChg chg="del">
          <ac:chgData name="Akshaya Dhanraj" userId="78d1141f-e8b8-40a7-9613-2b5d31a289bc" providerId="ADAL" clId="{5F3ED8E0-E017-E74A-BBF4-112D8616290F}" dt="2023-04-02T10:41:28.888" v="3023" actId="478"/>
          <ac:picMkLst>
            <pc:docMk/>
            <pc:sldMk cId="4106155418" sldId="349"/>
            <ac:picMk id="34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2:03.284" v="3033" actId="1076"/>
          <ac:picMkLst>
            <pc:docMk/>
            <pc:sldMk cId="4106155418" sldId="349"/>
            <ac:picMk id="35" creationId="{00000000-0000-0000-0000-000000000000}"/>
          </ac:picMkLst>
        </pc:picChg>
        <pc:picChg chg="mod">
          <ac:chgData name="Akshaya Dhanraj" userId="78d1141f-e8b8-40a7-9613-2b5d31a289bc" providerId="ADAL" clId="{5F3ED8E0-E017-E74A-BBF4-112D8616290F}" dt="2023-04-02T10:42:03.284" v="3033" actId="1076"/>
          <ac:picMkLst>
            <pc:docMk/>
            <pc:sldMk cId="4106155418" sldId="349"/>
            <ac:picMk id="36" creationId="{00000000-0000-0000-0000-000000000000}"/>
          </ac:picMkLst>
        </pc:picChg>
        <pc:picChg chg="del">
          <ac:chgData name="Akshaya Dhanraj" userId="78d1141f-e8b8-40a7-9613-2b5d31a289bc" providerId="ADAL" clId="{5F3ED8E0-E017-E74A-BBF4-112D8616290F}" dt="2023-04-02T10:41:41.763" v="3029" actId="478"/>
          <ac:picMkLst>
            <pc:docMk/>
            <pc:sldMk cId="4106155418" sldId="349"/>
            <ac:picMk id="37" creationId="{00000000-0000-0000-0000-000000000000}"/>
          </ac:picMkLst>
        </pc:picChg>
        <pc:picChg chg="del">
          <ac:chgData name="Akshaya Dhanraj" userId="78d1141f-e8b8-40a7-9613-2b5d31a289bc" providerId="ADAL" clId="{5F3ED8E0-E017-E74A-BBF4-112D8616290F}" dt="2023-04-02T10:41:12.136" v="3016" actId="478"/>
          <ac:picMkLst>
            <pc:docMk/>
            <pc:sldMk cId="4106155418" sldId="349"/>
            <ac:picMk id="38" creationId="{00000000-0000-0000-0000-000000000000}"/>
          </ac:picMkLst>
        </pc:picChg>
        <pc:picChg chg="add mod">
          <ac:chgData name="Akshaya Dhanraj" userId="78d1141f-e8b8-40a7-9613-2b5d31a289bc" providerId="ADAL" clId="{5F3ED8E0-E017-E74A-BBF4-112D8616290F}" dt="2023-04-02T10:42:03.284" v="3033" actId="1076"/>
          <ac:picMkLst>
            <pc:docMk/>
            <pc:sldMk cId="4106155418" sldId="349"/>
            <ac:picMk id="39" creationId="{B3B76EDC-A420-F399-BA5A-FA816D7D93A3}"/>
          </ac:picMkLst>
        </pc:picChg>
        <pc:picChg chg="add mod">
          <ac:chgData name="Akshaya Dhanraj" userId="78d1141f-e8b8-40a7-9613-2b5d31a289bc" providerId="ADAL" clId="{5F3ED8E0-E017-E74A-BBF4-112D8616290F}" dt="2023-04-02T10:42:03.284" v="3033" actId="1076"/>
          <ac:picMkLst>
            <pc:docMk/>
            <pc:sldMk cId="4106155418" sldId="349"/>
            <ac:picMk id="40" creationId="{DDB1A090-43B5-714C-DA9D-10502833BD1D}"/>
          </ac:picMkLst>
        </pc:picChg>
        <pc:picChg chg="add mod">
          <ac:chgData name="Akshaya Dhanraj" userId="78d1141f-e8b8-40a7-9613-2b5d31a289bc" providerId="ADAL" clId="{5F3ED8E0-E017-E74A-BBF4-112D8616290F}" dt="2023-04-02T10:42:03.284" v="3033" actId="1076"/>
          <ac:picMkLst>
            <pc:docMk/>
            <pc:sldMk cId="4106155418" sldId="349"/>
            <ac:picMk id="41" creationId="{A8CB4D9F-C3C7-FDB7-46F1-151DC72806C4}"/>
          </ac:picMkLst>
        </pc:picChg>
      </pc:sldChg>
      <pc:sldChg chg="addSp delSp modSp add mod setBg">
        <pc:chgData name="Akshaya Dhanraj" userId="78d1141f-e8b8-40a7-9613-2b5d31a289bc" providerId="ADAL" clId="{5F3ED8E0-E017-E74A-BBF4-112D8616290F}" dt="2023-04-02T10:31:57.622" v="2957"/>
        <pc:sldMkLst>
          <pc:docMk/>
          <pc:sldMk cId="1324134020" sldId="350"/>
        </pc:sldMkLst>
        <pc:spChg chg="mod">
          <ac:chgData name="Akshaya Dhanraj" userId="78d1141f-e8b8-40a7-9613-2b5d31a289bc" providerId="ADAL" clId="{5F3ED8E0-E017-E74A-BBF4-112D8616290F}" dt="2023-03-31T09:38:35.245" v="355" actId="1076"/>
          <ac:spMkLst>
            <pc:docMk/>
            <pc:sldMk cId="1324134020" sldId="350"/>
            <ac:spMk id="2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31:10.507" v="2947" actId="207"/>
          <ac:spMkLst>
            <pc:docMk/>
            <pc:sldMk cId="1324134020" sldId="350"/>
            <ac:spMk id="3" creationId="{00000000-0000-0000-0000-000000000000}"/>
          </ac:spMkLst>
        </pc:spChg>
        <pc:spChg chg="add mod">
          <ac:chgData name="Akshaya Dhanraj" userId="78d1141f-e8b8-40a7-9613-2b5d31a289bc" providerId="ADAL" clId="{5F3ED8E0-E017-E74A-BBF4-112D8616290F}" dt="2023-04-02T10:31:14.074" v="2948" actId="207"/>
          <ac:spMkLst>
            <pc:docMk/>
            <pc:sldMk cId="1324134020" sldId="350"/>
            <ac:spMk id="4" creationId="{7997CA01-D661-73DC-8181-E487E4217F38}"/>
          </ac:spMkLst>
        </pc:spChg>
        <pc:spChg chg="add mod">
          <ac:chgData name="Akshaya Dhanraj" userId="78d1141f-e8b8-40a7-9613-2b5d31a289bc" providerId="ADAL" clId="{5F3ED8E0-E017-E74A-BBF4-112D8616290F}" dt="2023-03-31T09:38:50.128" v="356" actId="1076"/>
          <ac:spMkLst>
            <pc:docMk/>
            <pc:sldMk cId="1324134020" sldId="350"/>
            <ac:spMk id="5" creationId="{479B337D-6B64-4CDC-0C92-14EA2547A509}"/>
          </ac:spMkLst>
        </pc:spChg>
        <pc:spChg chg="add del mod">
          <ac:chgData name="Akshaya Dhanraj" userId="78d1141f-e8b8-40a7-9613-2b5d31a289bc" providerId="ADAL" clId="{5F3ED8E0-E017-E74A-BBF4-112D8616290F}" dt="2023-03-31T09:31:33.593" v="270" actId="478"/>
          <ac:spMkLst>
            <pc:docMk/>
            <pc:sldMk cId="1324134020" sldId="350"/>
            <ac:spMk id="7" creationId="{2C565A80-E828-5D4C-9254-D9B4DF5D82FE}"/>
          </ac:spMkLst>
        </pc:spChg>
        <pc:spChg chg="add del mod">
          <ac:chgData name="Akshaya Dhanraj" userId="78d1141f-e8b8-40a7-9613-2b5d31a289bc" providerId="ADAL" clId="{5F3ED8E0-E017-E74A-BBF4-112D8616290F}" dt="2023-03-31T09:20:21.584" v="214"/>
          <ac:spMkLst>
            <pc:docMk/>
            <pc:sldMk cId="1324134020" sldId="350"/>
            <ac:spMk id="8" creationId="{744A768E-3FB7-5654-4C9A-03E449DA6F45}"/>
          </ac:spMkLst>
        </pc:spChg>
        <pc:spChg chg="add del mod">
          <ac:chgData name="Akshaya Dhanraj" userId="78d1141f-e8b8-40a7-9613-2b5d31a289bc" providerId="ADAL" clId="{5F3ED8E0-E017-E74A-BBF4-112D8616290F}" dt="2023-03-31T09:20:25.319" v="215" actId="478"/>
          <ac:spMkLst>
            <pc:docMk/>
            <pc:sldMk cId="1324134020" sldId="350"/>
            <ac:spMk id="9" creationId="{E29C0A30-34E6-A823-495D-C9C100E32163}"/>
          </ac:spMkLst>
        </pc:spChg>
        <pc:spChg chg="add del mod">
          <ac:chgData name="Akshaya Dhanraj" userId="78d1141f-e8b8-40a7-9613-2b5d31a289bc" providerId="ADAL" clId="{5F3ED8E0-E017-E74A-BBF4-112D8616290F}" dt="2023-03-31T09:30:37.816" v="230"/>
          <ac:spMkLst>
            <pc:docMk/>
            <pc:sldMk cId="1324134020" sldId="350"/>
            <ac:spMk id="10" creationId="{DAFCD208-72B0-DA56-2266-94064ABD0A85}"/>
          </ac:spMkLst>
        </pc:spChg>
        <pc:spChg chg="add mod">
          <ac:chgData name="Akshaya Dhanraj" userId="78d1141f-e8b8-40a7-9613-2b5d31a289bc" providerId="ADAL" clId="{5F3ED8E0-E017-E74A-BBF4-112D8616290F}" dt="2023-04-02T10:31:28.743" v="2952" actId="207"/>
          <ac:spMkLst>
            <pc:docMk/>
            <pc:sldMk cId="1324134020" sldId="350"/>
            <ac:spMk id="11" creationId="{379B9484-4DF3-8943-1185-E43585171F96}"/>
          </ac:spMkLst>
        </pc:spChg>
        <pc:spChg chg="add mod">
          <ac:chgData name="Akshaya Dhanraj" userId="78d1141f-e8b8-40a7-9613-2b5d31a289bc" providerId="ADAL" clId="{5F3ED8E0-E017-E74A-BBF4-112D8616290F}" dt="2023-03-31T09:38:50.128" v="356" actId="1076"/>
          <ac:spMkLst>
            <pc:docMk/>
            <pc:sldMk cId="1324134020" sldId="350"/>
            <ac:spMk id="12" creationId="{12524683-8E6A-4B34-89AF-9E1D609A6513}"/>
          </ac:spMkLst>
        </pc:spChg>
        <pc:spChg chg="add mod">
          <ac:chgData name="Akshaya Dhanraj" userId="78d1141f-e8b8-40a7-9613-2b5d31a289bc" providerId="ADAL" clId="{5F3ED8E0-E017-E74A-BBF4-112D8616290F}" dt="2023-04-02T10:31:46.609" v="2956" actId="207"/>
          <ac:spMkLst>
            <pc:docMk/>
            <pc:sldMk cId="1324134020" sldId="350"/>
            <ac:spMk id="13" creationId="{52D2E9F8-E204-B8A8-23C8-B4D12E5E126B}"/>
          </ac:spMkLst>
        </pc:spChg>
        <pc:picChg chg="del">
          <ac:chgData name="Akshaya Dhanraj" userId="78d1141f-e8b8-40a7-9613-2b5d31a289bc" providerId="ADAL" clId="{5F3ED8E0-E017-E74A-BBF4-112D8616290F}" dt="2023-03-31T09:18:50.171" v="117" actId="478"/>
          <ac:picMkLst>
            <pc:docMk/>
            <pc:sldMk cId="1324134020" sldId="350"/>
            <ac:picMk id="6" creationId="{432CB361-BBD6-B0F4-6F29-96462F9625B0}"/>
          </ac:picMkLst>
        </pc:picChg>
      </pc:sldChg>
      <pc:sldChg chg="add del setBg">
        <pc:chgData name="Akshaya Dhanraj" userId="78d1141f-e8b8-40a7-9613-2b5d31a289bc" providerId="ADAL" clId="{5F3ED8E0-E017-E74A-BBF4-112D8616290F}" dt="2023-03-31T09:18:39.401" v="114" actId="2696"/>
        <pc:sldMkLst>
          <pc:docMk/>
          <pc:sldMk cId="2287931652" sldId="350"/>
        </pc:sldMkLst>
      </pc:sldChg>
      <pc:sldChg chg="modSp add del mod ord modShow">
        <pc:chgData name="Akshaya Dhanraj" userId="78d1141f-e8b8-40a7-9613-2b5d31a289bc" providerId="ADAL" clId="{5F3ED8E0-E017-E74A-BBF4-112D8616290F}" dt="2023-03-31T09:18:04.203" v="110" actId="2696"/>
        <pc:sldMkLst>
          <pc:docMk/>
          <pc:sldMk cId="3375522426" sldId="350"/>
        </pc:sldMkLst>
        <pc:picChg chg="mod">
          <ac:chgData name="Akshaya Dhanraj" userId="78d1141f-e8b8-40a7-9613-2b5d31a289bc" providerId="ADAL" clId="{5F3ED8E0-E017-E74A-BBF4-112D8616290F}" dt="2023-03-31T09:18:00.282" v="109" actId="1076"/>
          <ac:picMkLst>
            <pc:docMk/>
            <pc:sldMk cId="3375522426" sldId="350"/>
            <ac:picMk id="5" creationId="{45553F45-03E3-034F-938D-B1FB68C9815F}"/>
          </ac:picMkLst>
        </pc:picChg>
      </pc:sldChg>
      <pc:sldChg chg="addSp delSp modSp new mod ord">
        <pc:chgData name="Akshaya Dhanraj" userId="78d1141f-e8b8-40a7-9613-2b5d31a289bc" providerId="ADAL" clId="{5F3ED8E0-E017-E74A-BBF4-112D8616290F}" dt="2023-04-02T10:53:23.661" v="3278" actId="20578"/>
        <pc:sldMkLst>
          <pc:docMk/>
          <pc:sldMk cId="811650357" sldId="351"/>
        </pc:sldMkLst>
        <pc:spChg chg="del">
          <ac:chgData name="Akshaya Dhanraj" userId="78d1141f-e8b8-40a7-9613-2b5d31a289bc" providerId="ADAL" clId="{5F3ED8E0-E017-E74A-BBF4-112D8616290F}" dt="2023-03-31T10:56:12.940" v="635"/>
          <ac:spMkLst>
            <pc:docMk/>
            <pc:sldMk cId="811650357" sldId="351"/>
            <ac:spMk id="2" creationId="{75C886ED-FC52-0D53-C1F5-F22F1759BA7B}"/>
          </ac:spMkLst>
        </pc:spChg>
        <pc:spChg chg="add del mod">
          <ac:chgData name="Akshaya Dhanraj" userId="78d1141f-e8b8-40a7-9613-2b5d31a289bc" providerId="ADAL" clId="{5F3ED8E0-E017-E74A-BBF4-112D8616290F}" dt="2023-03-31T11:58:39.865" v="876"/>
          <ac:spMkLst>
            <pc:docMk/>
            <pc:sldMk cId="811650357" sldId="351"/>
            <ac:spMk id="3" creationId="{69B6A5EC-4ADE-B4A8-4488-69D801AC7CFB}"/>
          </ac:spMkLst>
        </pc:spChg>
        <pc:spChg chg="add del">
          <ac:chgData name="Akshaya Dhanraj" userId="78d1141f-e8b8-40a7-9613-2b5d31a289bc" providerId="ADAL" clId="{5F3ED8E0-E017-E74A-BBF4-112D8616290F}" dt="2023-03-31T12:00:23.577" v="899" actId="3680"/>
          <ac:spMkLst>
            <pc:docMk/>
            <pc:sldMk cId="811650357" sldId="351"/>
            <ac:spMk id="4" creationId="{3B41849B-01EA-FF24-F4E2-6C5DB91A6397}"/>
          </ac:spMkLst>
        </pc:spChg>
        <pc:spChg chg="add mod">
          <ac:chgData name="Akshaya Dhanraj" userId="78d1141f-e8b8-40a7-9613-2b5d31a289bc" providerId="ADAL" clId="{5F3ED8E0-E017-E74A-BBF4-112D8616290F}" dt="2023-03-31T11:57:30.696" v="864" actId="1076"/>
          <ac:spMkLst>
            <pc:docMk/>
            <pc:sldMk cId="811650357" sldId="351"/>
            <ac:spMk id="5" creationId="{AC76C733-304F-0665-0644-50A032A39426}"/>
          </ac:spMkLst>
        </pc:spChg>
        <pc:spChg chg="add mod">
          <ac:chgData name="Akshaya Dhanraj" userId="78d1141f-e8b8-40a7-9613-2b5d31a289bc" providerId="ADAL" clId="{5F3ED8E0-E017-E74A-BBF4-112D8616290F}" dt="2023-03-31T12:00:51.616" v="903" actId="1076"/>
          <ac:spMkLst>
            <pc:docMk/>
            <pc:sldMk cId="811650357" sldId="351"/>
            <ac:spMk id="6" creationId="{7374E1F4-BE27-17CD-13B3-2F7CF16FCBCF}"/>
          </ac:spMkLst>
        </pc:spChg>
        <pc:spChg chg="add mod">
          <ac:chgData name="Akshaya Dhanraj" userId="78d1141f-e8b8-40a7-9613-2b5d31a289bc" providerId="ADAL" clId="{5F3ED8E0-E017-E74A-BBF4-112D8616290F}" dt="2023-03-31T10:59:12.057" v="725" actId="1076"/>
          <ac:spMkLst>
            <pc:docMk/>
            <pc:sldMk cId="811650357" sldId="351"/>
            <ac:spMk id="7" creationId="{8698A997-50D1-7327-9B8E-78F9A4F55B99}"/>
          </ac:spMkLst>
        </pc:spChg>
        <pc:spChg chg="add mod">
          <ac:chgData name="Akshaya Dhanraj" userId="78d1141f-e8b8-40a7-9613-2b5d31a289bc" providerId="ADAL" clId="{5F3ED8E0-E017-E74A-BBF4-112D8616290F}" dt="2023-03-31T10:59:17.357" v="726" actId="1076"/>
          <ac:spMkLst>
            <pc:docMk/>
            <pc:sldMk cId="811650357" sldId="351"/>
            <ac:spMk id="8" creationId="{CA027F3D-04BC-DAD8-1512-4E55FF19612B}"/>
          </ac:spMkLst>
        </pc:spChg>
        <pc:spChg chg="add mod">
          <ac:chgData name="Akshaya Dhanraj" userId="78d1141f-e8b8-40a7-9613-2b5d31a289bc" providerId="ADAL" clId="{5F3ED8E0-E017-E74A-BBF4-112D8616290F}" dt="2023-04-02T09:50:41.657" v="1566" actId="20577"/>
          <ac:spMkLst>
            <pc:docMk/>
            <pc:sldMk cId="811650357" sldId="351"/>
            <ac:spMk id="9" creationId="{2AA55252-1257-212E-A48C-FEBFADE1DE63}"/>
          </ac:spMkLst>
        </pc:spChg>
        <pc:spChg chg="add mod">
          <ac:chgData name="Akshaya Dhanraj" userId="78d1141f-e8b8-40a7-9613-2b5d31a289bc" providerId="ADAL" clId="{5F3ED8E0-E017-E74A-BBF4-112D8616290F}" dt="2023-03-31T12:03:10.389" v="950" actId="1076"/>
          <ac:spMkLst>
            <pc:docMk/>
            <pc:sldMk cId="811650357" sldId="351"/>
            <ac:spMk id="10" creationId="{7F2F97FF-7202-8F89-22DB-F7BF688411CC}"/>
          </ac:spMkLst>
        </pc:spChg>
        <pc:spChg chg="add mod">
          <ac:chgData name="Akshaya Dhanraj" userId="78d1141f-e8b8-40a7-9613-2b5d31a289bc" providerId="ADAL" clId="{5F3ED8E0-E017-E74A-BBF4-112D8616290F}" dt="2023-03-31T12:03:34.888" v="954" actId="1076"/>
          <ac:spMkLst>
            <pc:docMk/>
            <pc:sldMk cId="811650357" sldId="351"/>
            <ac:spMk id="11" creationId="{161FC5FE-1DF5-3036-3D1B-BE5FC2E6DE02}"/>
          </ac:spMkLst>
        </pc:spChg>
        <pc:spChg chg="add mod">
          <ac:chgData name="Akshaya Dhanraj" userId="78d1141f-e8b8-40a7-9613-2b5d31a289bc" providerId="ADAL" clId="{5F3ED8E0-E017-E74A-BBF4-112D8616290F}" dt="2023-03-31T12:02:23.224" v="928" actId="1076"/>
          <ac:spMkLst>
            <pc:docMk/>
            <pc:sldMk cId="811650357" sldId="351"/>
            <ac:spMk id="12" creationId="{B6CC6312-B085-6F27-4363-2793E33585D7}"/>
          </ac:spMkLst>
        </pc:spChg>
        <pc:spChg chg="add mod">
          <ac:chgData name="Akshaya Dhanraj" userId="78d1141f-e8b8-40a7-9613-2b5d31a289bc" providerId="ADAL" clId="{5F3ED8E0-E017-E74A-BBF4-112D8616290F}" dt="2023-03-31T12:01:14.473" v="908" actId="1076"/>
          <ac:spMkLst>
            <pc:docMk/>
            <pc:sldMk cId="811650357" sldId="351"/>
            <ac:spMk id="13" creationId="{6D696AF1-FD8D-72FE-2EDE-ABC95C771794}"/>
          </ac:spMkLst>
        </pc:spChg>
        <pc:graphicFrameChg chg="add del mod modGraphic">
          <ac:chgData name="Akshaya Dhanraj" userId="78d1141f-e8b8-40a7-9613-2b5d31a289bc" providerId="ADAL" clId="{5F3ED8E0-E017-E74A-BBF4-112D8616290F}" dt="2023-03-31T11:57:32.487" v="866"/>
          <ac:graphicFrameMkLst>
            <pc:docMk/>
            <pc:sldMk cId="811650357" sldId="351"/>
            <ac:graphicFrameMk id="14" creationId="{498F7DF3-E446-C80B-E8C3-F78A566DF39A}"/>
          </ac:graphicFrameMkLst>
        </pc:graphicFrameChg>
        <pc:graphicFrameChg chg="add mod">
          <ac:chgData name="Akshaya Dhanraj" userId="78d1141f-e8b8-40a7-9613-2b5d31a289bc" providerId="ADAL" clId="{5F3ED8E0-E017-E74A-BBF4-112D8616290F}" dt="2023-03-31T11:58:39.865" v="876"/>
          <ac:graphicFrameMkLst>
            <pc:docMk/>
            <pc:sldMk cId="811650357" sldId="351"/>
            <ac:graphicFrameMk id="15" creationId="{BE27229B-AFE1-3B43-5244-FEBD65FC11DF}"/>
          </ac:graphicFrameMkLst>
        </pc:graphicFrameChg>
        <pc:graphicFrameChg chg="add del mod">
          <ac:chgData name="Akshaya Dhanraj" userId="78d1141f-e8b8-40a7-9613-2b5d31a289bc" providerId="ADAL" clId="{5F3ED8E0-E017-E74A-BBF4-112D8616290F}" dt="2023-03-31T11:58:44.219" v="878"/>
          <ac:graphicFrameMkLst>
            <pc:docMk/>
            <pc:sldMk cId="811650357" sldId="351"/>
            <ac:graphicFrameMk id="16" creationId="{370658FF-6733-A61C-4FF7-F7F7CDB39E3C}"/>
          </ac:graphicFrameMkLst>
        </pc:graphicFrameChg>
        <pc:graphicFrameChg chg="add del mod">
          <ac:chgData name="Akshaya Dhanraj" userId="78d1141f-e8b8-40a7-9613-2b5d31a289bc" providerId="ADAL" clId="{5F3ED8E0-E017-E74A-BBF4-112D8616290F}" dt="2023-03-31T11:58:50.021" v="881"/>
          <ac:graphicFrameMkLst>
            <pc:docMk/>
            <pc:sldMk cId="811650357" sldId="351"/>
            <ac:graphicFrameMk id="17" creationId="{35F627E5-5A15-4BD3-DA08-5763C635A958}"/>
          </ac:graphicFrameMkLst>
        </pc:graphicFrameChg>
        <pc:graphicFrameChg chg="add mod ord modGraphic">
          <ac:chgData name="Akshaya Dhanraj" userId="78d1141f-e8b8-40a7-9613-2b5d31a289bc" providerId="ADAL" clId="{5F3ED8E0-E017-E74A-BBF4-112D8616290F}" dt="2023-03-31T12:00:51.235" v="902" actId="12385"/>
          <ac:graphicFrameMkLst>
            <pc:docMk/>
            <pc:sldMk cId="811650357" sldId="351"/>
            <ac:graphicFrameMk id="18" creationId="{1582B031-F5CA-5818-2625-BEEF0A57458D}"/>
          </ac:graphicFrameMkLst>
        </pc:graphicFrameChg>
      </pc:sldChg>
      <pc:sldChg chg="addSp delSp modSp add mod setBg">
        <pc:chgData name="Akshaya Dhanraj" userId="78d1141f-e8b8-40a7-9613-2b5d31a289bc" providerId="ADAL" clId="{5F3ED8E0-E017-E74A-BBF4-112D8616290F}" dt="2023-04-02T10:34:00.777" v="2979" actId="20577"/>
        <pc:sldMkLst>
          <pc:docMk/>
          <pc:sldMk cId="1875893971" sldId="352"/>
        </pc:sldMkLst>
        <pc:spChg chg="mod">
          <ac:chgData name="Akshaya Dhanraj" userId="78d1141f-e8b8-40a7-9613-2b5d31a289bc" providerId="ADAL" clId="{5F3ED8E0-E017-E74A-BBF4-112D8616290F}" dt="2023-04-02T10:33:40.634" v="2977" actId="20577"/>
          <ac:spMkLst>
            <pc:docMk/>
            <pc:sldMk cId="1875893971" sldId="352"/>
            <ac:spMk id="2" creationId="{00000000-0000-0000-0000-000000000000}"/>
          </ac:spMkLst>
        </pc:spChg>
        <pc:spChg chg="mod">
          <ac:chgData name="Akshaya Dhanraj" userId="78d1141f-e8b8-40a7-9613-2b5d31a289bc" providerId="ADAL" clId="{5F3ED8E0-E017-E74A-BBF4-112D8616290F}" dt="2023-04-02T10:34:00.777" v="2979" actId="20577"/>
          <ac:spMkLst>
            <pc:docMk/>
            <pc:sldMk cId="1875893971" sldId="352"/>
            <ac:spMk id="3" creationId="{00000000-0000-0000-0000-000000000000}"/>
          </ac:spMkLst>
        </pc:spChg>
        <pc:spChg chg="add del mod">
          <ac:chgData name="Akshaya Dhanraj" userId="78d1141f-e8b8-40a7-9613-2b5d31a289bc" providerId="ADAL" clId="{5F3ED8E0-E017-E74A-BBF4-112D8616290F}" dt="2023-04-02T05:28:03.363" v="1014"/>
          <ac:spMkLst>
            <pc:docMk/>
            <pc:sldMk cId="1875893971" sldId="352"/>
            <ac:spMk id="4" creationId="{43DF07B7-6B3C-B20E-8CD7-06D4DC1B7D61}"/>
          </ac:spMkLst>
        </pc:spChg>
        <pc:spChg chg="add del mod">
          <ac:chgData name="Akshaya Dhanraj" userId="78d1141f-e8b8-40a7-9613-2b5d31a289bc" providerId="ADAL" clId="{5F3ED8E0-E017-E74A-BBF4-112D8616290F}" dt="2023-04-02T05:28:03.786" v="1016"/>
          <ac:spMkLst>
            <pc:docMk/>
            <pc:sldMk cId="1875893971" sldId="352"/>
            <ac:spMk id="5" creationId="{6781CE23-6401-147E-BC0F-705218BEF0F6}"/>
          </ac:spMkLst>
        </pc:spChg>
        <pc:spChg chg="add mod">
          <ac:chgData name="Akshaya Dhanraj" userId="78d1141f-e8b8-40a7-9613-2b5d31a289bc" providerId="ADAL" clId="{5F3ED8E0-E017-E74A-BBF4-112D8616290F}" dt="2023-04-02T05:28:01.924" v="1012" actId="207"/>
          <ac:spMkLst>
            <pc:docMk/>
            <pc:sldMk cId="1875893971" sldId="352"/>
            <ac:spMk id="7" creationId="{50CAF126-F59B-5703-D310-79D7A520A38D}"/>
          </ac:spMkLst>
        </pc:spChg>
        <pc:picChg chg="mod">
          <ac:chgData name="Akshaya Dhanraj" userId="78d1141f-e8b8-40a7-9613-2b5d31a289bc" providerId="ADAL" clId="{5F3ED8E0-E017-E74A-BBF4-112D8616290F}" dt="2023-04-02T10:33:46.215" v="2978" actId="1076"/>
          <ac:picMkLst>
            <pc:docMk/>
            <pc:sldMk cId="1875893971" sldId="352"/>
            <ac:picMk id="6" creationId="{432CB361-BBD6-B0F4-6F29-96462F9625B0}"/>
          </ac:picMkLst>
        </pc:picChg>
      </pc:sldChg>
      <pc:sldChg chg="modSp add mod ord">
        <pc:chgData name="Akshaya Dhanraj" userId="78d1141f-e8b8-40a7-9613-2b5d31a289bc" providerId="ADAL" clId="{5F3ED8E0-E017-E74A-BBF4-112D8616290F}" dt="2023-04-02T10:53:23.661" v="3278" actId="20578"/>
        <pc:sldMkLst>
          <pc:docMk/>
          <pc:sldMk cId="1103546075" sldId="353"/>
        </pc:sldMkLst>
        <pc:spChg chg="mod">
          <ac:chgData name="Akshaya Dhanraj" userId="78d1141f-e8b8-40a7-9613-2b5d31a289bc" providerId="ADAL" clId="{5F3ED8E0-E017-E74A-BBF4-112D8616290F}" dt="2023-04-02T09:50:53.384" v="1583" actId="20577"/>
          <ac:spMkLst>
            <pc:docMk/>
            <pc:sldMk cId="1103546075" sldId="353"/>
            <ac:spMk id="9" creationId="{2AA55252-1257-212E-A48C-FEBFADE1DE63}"/>
          </ac:spMkLst>
        </pc:spChg>
        <pc:spChg chg="mod">
          <ac:chgData name="Akshaya Dhanraj" userId="78d1141f-e8b8-40a7-9613-2b5d31a289bc" providerId="ADAL" clId="{5F3ED8E0-E017-E74A-BBF4-112D8616290F}" dt="2023-04-02T09:51:28.257" v="1636" actId="1076"/>
          <ac:spMkLst>
            <pc:docMk/>
            <pc:sldMk cId="1103546075" sldId="353"/>
            <ac:spMk id="10" creationId="{7F2F97FF-7202-8F89-22DB-F7BF688411CC}"/>
          </ac:spMkLst>
        </pc:spChg>
        <pc:spChg chg="mod">
          <ac:chgData name="Akshaya Dhanraj" userId="78d1141f-e8b8-40a7-9613-2b5d31a289bc" providerId="ADAL" clId="{5F3ED8E0-E017-E74A-BBF4-112D8616290F}" dt="2023-04-02T09:51:22.748" v="1635" actId="1076"/>
          <ac:spMkLst>
            <pc:docMk/>
            <pc:sldMk cId="1103546075" sldId="353"/>
            <ac:spMk id="11" creationId="{161FC5FE-1DF5-3036-3D1B-BE5FC2E6DE02}"/>
          </ac:spMkLst>
        </pc:spChg>
        <pc:spChg chg="mod">
          <ac:chgData name="Akshaya Dhanraj" userId="78d1141f-e8b8-40a7-9613-2b5d31a289bc" providerId="ADAL" clId="{5F3ED8E0-E017-E74A-BBF4-112D8616290F}" dt="2023-04-02T10:00:04.848" v="2434" actId="1076"/>
          <ac:spMkLst>
            <pc:docMk/>
            <pc:sldMk cId="1103546075" sldId="353"/>
            <ac:spMk id="12" creationId="{B6CC6312-B085-6F27-4363-2793E33585D7}"/>
          </ac:spMkLst>
        </pc:spChg>
        <pc:spChg chg="mod">
          <ac:chgData name="Akshaya Dhanraj" userId="78d1141f-e8b8-40a7-9613-2b5d31a289bc" providerId="ADAL" clId="{5F3ED8E0-E017-E74A-BBF4-112D8616290F}" dt="2023-04-02T10:00:12.053" v="2435" actId="1076"/>
          <ac:spMkLst>
            <pc:docMk/>
            <pc:sldMk cId="1103546075" sldId="353"/>
            <ac:spMk id="13" creationId="{6D696AF1-FD8D-72FE-2EDE-ABC95C771794}"/>
          </ac:spMkLst>
        </pc:spChg>
      </pc:sldChg>
      <pc:sldChg chg="addSp delSp modSp add mod ord">
        <pc:chgData name="Akshaya Dhanraj" userId="78d1141f-e8b8-40a7-9613-2b5d31a289bc" providerId="ADAL" clId="{5F3ED8E0-E017-E74A-BBF4-112D8616290F}" dt="2023-04-02T10:53:23.661" v="3278" actId="20578"/>
        <pc:sldMkLst>
          <pc:docMk/>
          <pc:sldMk cId="640996335" sldId="354"/>
        </pc:sldMkLst>
        <pc:spChg chg="mod">
          <ac:chgData name="Akshaya Dhanraj" userId="78d1141f-e8b8-40a7-9613-2b5d31a289bc" providerId="ADAL" clId="{5F3ED8E0-E017-E74A-BBF4-112D8616290F}" dt="2023-04-02T10:18:08.089" v="2749" actId="20577"/>
          <ac:spMkLst>
            <pc:docMk/>
            <pc:sldMk cId="640996335" sldId="354"/>
            <ac:spMk id="2" creationId="{00000000-0000-0000-0000-000000000000}"/>
          </ac:spMkLst>
        </pc:spChg>
        <pc:spChg chg="add mod">
          <ac:chgData name="Akshaya Dhanraj" userId="78d1141f-e8b8-40a7-9613-2b5d31a289bc" providerId="ADAL" clId="{5F3ED8E0-E017-E74A-BBF4-112D8616290F}" dt="2023-04-02T10:25:49.605" v="2833" actId="14100"/>
          <ac:spMkLst>
            <pc:docMk/>
            <pc:sldMk cId="640996335" sldId="354"/>
            <ac:spMk id="5" creationId="{F10591E9-3B65-FDB1-54B4-5ED0B870724B}"/>
          </ac:spMkLst>
        </pc:spChg>
        <pc:graphicFrameChg chg="add mod modGraphic">
          <ac:chgData name="Akshaya Dhanraj" userId="78d1141f-e8b8-40a7-9613-2b5d31a289bc" providerId="ADAL" clId="{5F3ED8E0-E017-E74A-BBF4-112D8616290F}" dt="2023-04-02T10:20:19.362" v="2776" actId="120"/>
          <ac:graphicFrameMkLst>
            <pc:docMk/>
            <pc:sldMk cId="640996335" sldId="354"/>
            <ac:graphicFrameMk id="4" creationId="{E55C4B4C-A7DF-30AA-49AC-7A42A2319911}"/>
          </ac:graphicFrameMkLst>
        </pc:graphicFrameChg>
        <pc:picChg chg="del">
          <ac:chgData name="Akshaya Dhanraj" userId="78d1141f-e8b8-40a7-9613-2b5d31a289bc" providerId="ADAL" clId="{5F3ED8E0-E017-E74A-BBF4-112D8616290F}" dt="2023-04-02T10:17:51.210" v="2726" actId="478"/>
          <ac:picMkLst>
            <pc:docMk/>
            <pc:sldMk cId="640996335" sldId="354"/>
            <ac:picMk id="16" creationId="{E317A244-BA6F-F04F-B714-CEB5CC25009C}"/>
          </ac:picMkLst>
        </pc:picChg>
      </pc:sldChg>
      <pc:sldChg chg="addSp delSp modSp add del mod">
        <pc:chgData name="Akshaya Dhanraj" userId="78d1141f-e8b8-40a7-9613-2b5d31a289bc" providerId="ADAL" clId="{5F3ED8E0-E017-E74A-BBF4-112D8616290F}" dt="2023-04-02T09:27:15.542" v="1255" actId="2696"/>
        <pc:sldMkLst>
          <pc:docMk/>
          <pc:sldMk cId="2318155143" sldId="355"/>
        </pc:sldMkLst>
        <pc:spChg chg="mod">
          <ac:chgData name="Akshaya Dhanraj" userId="78d1141f-e8b8-40a7-9613-2b5d31a289bc" providerId="ADAL" clId="{5F3ED8E0-E017-E74A-BBF4-112D8616290F}" dt="2023-04-02T09:24:07.291" v="1204" actId="20577"/>
          <ac:spMkLst>
            <pc:docMk/>
            <pc:sldMk cId="2318155143" sldId="355"/>
            <ac:spMk id="2" creationId="{00000000-0000-0000-0000-000000000000}"/>
          </ac:spMkLst>
        </pc:spChg>
        <pc:picChg chg="del">
          <ac:chgData name="Akshaya Dhanraj" userId="78d1141f-e8b8-40a7-9613-2b5d31a289bc" providerId="ADAL" clId="{5F3ED8E0-E017-E74A-BBF4-112D8616290F}" dt="2023-04-02T09:24:46.929" v="1205" actId="478"/>
          <ac:picMkLst>
            <pc:docMk/>
            <pc:sldMk cId="2318155143" sldId="355"/>
            <ac:picMk id="5" creationId="{CBBA8F50-9342-CADD-D082-EDDE53140AE1}"/>
          </ac:picMkLst>
        </pc:picChg>
        <pc:picChg chg="add del mod">
          <ac:chgData name="Akshaya Dhanraj" userId="78d1141f-e8b8-40a7-9613-2b5d31a289bc" providerId="ADAL" clId="{5F3ED8E0-E017-E74A-BBF4-112D8616290F}" dt="2023-04-02T09:26:11.121" v="1221" actId="21"/>
          <ac:picMkLst>
            <pc:docMk/>
            <pc:sldMk cId="2318155143" sldId="355"/>
            <ac:picMk id="6" creationId="{F9808FD3-4B6B-9428-9EB0-0D21233CE911}"/>
          </ac:picMkLst>
        </pc:picChg>
      </pc:sldChg>
      <pc:sldChg chg="addSp delSp modSp add mod ord setBg">
        <pc:chgData name="Akshaya Dhanraj" userId="78d1141f-e8b8-40a7-9613-2b5d31a289bc" providerId="ADAL" clId="{5F3ED8E0-E017-E74A-BBF4-112D8616290F}" dt="2023-04-02T10:53:23.661" v="3278" actId="20578"/>
        <pc:sldMkLst>
          <pc:docMk/>
          <pc:sldMk cId="3327058459" sldId="355"/>
        </pc:sldMkLst>
        <pc:spChg chg="mod">
          <ac:chgData name="Akshaya Dhanraj" userId="78d1141f-e8b8-40a7-9613-2b5d31a289bc" providerId="ADAL" clId="{5F3ED8E0-E017-E74A-BBF4-112D8616290F}" dt="2023-04-02T09:47:43.701" v="1482" actId="255"/>
          <ac:spMkLst>
            <pc:docMk/>
            <pc:sldMk cId="3327058459" sldId="355"/>
            <ac:spMk id="2" creationId="{00000000-0000-0000-0000-000000000000}"/>
          </ac:spMkLst>
        </pc:spChg>
        <pc:spChg chg="add del mod">
          <ac:chgData name="Akshaya Dhanraj" userId="78d1141f-e8b8-40a7-9613-2b5d31a289bc" providerId="ADAL" clId="{5F3ED8E0-E017-E74A-BBF4-112D8616290F}" dt="2023-04-02T09:47:03.898" v="1471" actId="478"/>
          <ac:spMkLst>
            <pc:docMk/>
            <pc:sldMk cId="3327058459" sldId="355"/>
            <ac:spMk id="133" creationId="{3C557542-02EF-F46E-CD0E-4985FD7A7B0F}"/>
          </ac:spMkLst>
        </pc:spChg>
        <pc:spChg chg="add mod">
          <ac:chgData name="Akshaya Dhanraj" userId="78d1141f-e8b8-40a7-9613-2b5d31a289bc" providerId="ADAL" clId="{5F3ED8E0-E017-E74A-BBF4-112D8616290F}" dt="2023-04-02T09:49:47.826" v="1536" actId="207"/>
          <ac:spMkLst>
            <pc:docMk/>
            <pc:sldMk cId="3327058459" sldId="355"/>
            <ac:spMk id="143" creationId="{F8D2CFD7-2667-857E-A2DE-40E2C8D3FA35}"/>
          </ac:spMkLst>
        </pc:spChg>
        <pc:spChg chg="add mod">
          <ac:chgData name="Akshaya Dhanraj" userId="78d1141f-e8b8-40a7-9613-2b5d31a289bc" providerId="ADAL" clId="{5F3ED8E0-E017-E74A-BBF4-112D8616290F}" dt="2023-04-02T09:49:43.376" v="1535" actId="207"/>
          <ac:spMkLst>
            <pc:docMk/>
            <pc:sldMk cId="3327058459" sldId="355"/>
            <ac:spMk id="144" creationId="{66DC602C-05F7-A375-0605-0EC4C7BD9D66}"/>
          </ac:spMkLst>
        </pc:spChg>
        <pc:picChg chg="del mod">
          <ac:chgData name="Akshaya Dhanraj" userId="78d1141f-e8b8-40a7-9613-2b5d31a289bc" providerId="ADAL" clId="{5F3ED8E0-E017-E74A-BBF4-112D8616290F}" dt="2023-04-02T09:47:12.341" v="1474" actId="478"/>
          <ac:picMkLst>
            <pc:docMk/>
            <pc:sldMk cId="3327058459" sldId="355"/>
            <ac:picMk id="3" creationId="{00000000-0000-0000-0000-000000000000}"/>
          </ac:picMkLst>
        </pc:picChg>
        <pc:picChg chg="add mod">
          <ac:chgData name="Akshaya Dhanraj" userId="78d1141f-e8b8-40a7-9613-2b5d31a289bc" providerId="ADAL" clId="{5F3ED8E0-E017-E74A-BBF4-112D8616290F}" dt="2023-04-02T09:45:53.862" v="1435" actId="1076"/>
          <ac:picMkLst>
            <pc:docMk/>
            <pc:sldMk cId="3327058459" sldId="355"/>
            <ac:picMk id="4" creationId="{B36A55FC-E5F6-091E-A7D7-DE28436D8D82}"/>
          </ac:picMkLst>
        </pc:picChg>
        <pc:picChg chg="del">
          <ac:chgData name="Akshaya Dhanraj" userId="78d1141f-e8b8-40a7-9613-2b5d31a289bc" providerId="ADAL" clId="{5F3ED8E0-E017-E74A-BBF4-112D8616290F}" dt="2023-04-02T09:32:48.131" v="1259" actId="478"/>
          <ac:picMkLst>
            <pc:docMk/>
            <pc:sldMk cId="3327058459" sldId="355"/>
            <ac:picMk id="5" creationId="{CBBA8F50-9342-CADD-D082-EDDE53140AE1}"/>
          </ac:picMkLst>
        </pc:picChg>
        <pc:picChg chg="del">
          <ac:chgData name="Akshaya Dhanraj" userId="78d1141f-e8b8-40a7-9613-2b5d31a289bc" providerId="ADAL" clId="{5F3ED8E0-E017-E74A-BBF4-112D8616290F}" dt="2023-04-02T09:37:53.486" v="1325" actId="478"/>
          <ac:picMkLst>
            <pc:docMk/>
            <pc:sldMk cId="3327058459" sldId="355"/>
            <ac:picMk id="6" creationId="{17001DB6-7159-8174-9155-732F99198EC9}"/>
          </ac:picMkLst>
        </pc:picChg>
        <pc:picChg chg="add mod">
          <ac:chgData name="Akshaya Dhanraj" userId="78d1141f-e8b8-40a7-9613-2b5d31a289bc" providerId="ADAL" clId="{5F3ED8E0-E017-E74A-BBF4-112D8616290F}" dt="2023-04-02T09:37:12.350" v="1318" actId="207"/>
          <ac:picMkLst>
            <pc:docMk/>
            <pc:sldMk cId="3327058459" sldId="355"/>
            <ac:picMk id="7" creationId="{0F0C5D1A-B40D-B516-28B2-0621C3C27D80}"/>
          </ac:picMkLst>
        </pc:picChg>
        <pc:picChg chg="add mod">
          <ac:chgData name="Akshaya Dhanraj" userId="78d1141f-e8b8-40a7-9613-2b5d31a289bc" providerId="ADAL" clId="{5F3ED8E0-E017-E74A-BBF4-112D8616290F}" dt="2023-04-02T09:36:53.531" v="1314" actId="207"/>
          <ac:picMkLst>
            <pc:docMk/>
            <pc:sldMk cId="3327058459" sldId="355"/>
            <ac:picMk id="8" creationId="{02C942C1-B754-9443-45C0-CD1B2E1BBC22}"/>
          </ac:picMkLst>
        </pc:picChg>
        <pc:picChg chg="add mod">
          <ac:chgData name="Akshaya Dhanraj" userId="78d1141f-e8b8-40a7-9613-2b5d31a289bc" providerId="ADAL" clId="{5F3ED8E0-E017-E74A-BBF4-112D8616290F}" dt="2023-04-02T09:37:07.600" v="1317" actId="207"/>
          <ac:picMkLst>
            <pc:docMk/>
            <pc:sldMk cId="3327058459" sldId="355"/>
            <ac:picMk id="9" creationId="{E4061D12-F6A8-60B9-876F-4F8189578B0A}"/>
          </ac:picMkLst>
        </pc:picChg>
        <pc:picChg chg="add mod">
          <ac:chgData name="Akshaya Dhanraj" userId="78d1141f-e8b8-40a7-9613-2b5d31a289bc" providerId="ADAL" clId="{5F3ED8E0-E017-E74A-BBF4-112D8616290F}" dt="2023-04-02T09:37:04.213" v="1316" actId="207"/>
          <ac:picMkLst>
            <pc:docMk/>
            <pc:sldMk cId="3327058459" sldId="355"/>
            <ac:picMk id="10" creationId="{C48BD130-3EAE-5F59-E75D-1D83764DA647}"/>
          </ac:picMkLst>
        </pc:picChg>
        <pc:picChg chg="add mod">
          <ac:chgData name="Akshaya Dhanraj" userId="78d1141f-e8b8-40a7-9613-2b5d31a289bc" providerId="ADAL" clId="{5F3ED8E0-E017-E74A-BBF4-112D8616290F}" dt="2023-04-02T09:36:57.614" v="1315" actId="207"/>
          <ac:picMkLst>
            <pc:docMk/>
            <pc:sldMk cId="3327058459" sldId="355"/>
            <ac:picMk id="11" creationId="{692E1790-DC8C-52E9-ADF9-581B45D26FC7}"/>
          </ac:picMkLst>
        </pc:picChg>
        <pc:picChg chg="add del mod">
          <ac:chgData name="Akshaya Dhanraj" userId="78d1141f-e8b8-40a7-9613-2b5d31a289bc" providerId="ADAL" clId="{5F3ED8E0-E017-E74A-BBF4-112D8616290F}" dt="2023-04-02T09:34:23.136" v="1286" actId="478"/>
          <ac:picMkLst>
            <pc:docMk/>
            <pc:sldMk cId="3327058459" sldId="355"/>
            <ac:picMk id="13" creationId="{DDB4F230-6717-2DE2-9565-F2FA3F596200}"/>
          </ac:picMkLst>
        </pc:picChg>
        <pc:picChg chg="add mod">
          <ac:chgData name="Akshaya Dhanraj" userId="78d1141f-e8b8-40a7-9613-2b5d31a289bc" providerId="ADAL" clId="{5F3ED8E0-E017-E74A-BBF4-112D8616290F}" dt="2023-04-02T09:45:40.244" v="1431" actId="1076"/>
          <ac:picMkLst>
            <pc:docMk/>
            <pc:sldMk cId="3327058459" sldId="355"/>
            <ac:picMk id="36" creationId="{67CFBA35-0B0E-2111-3FAE-EF495F2D520D}"/>
          </ac:picMkLst>
        </pc:picChg>
        <pc:picChg chg="add del mod">
          <ac:chgData name="Akshaya Dhanraj" userId="78d1141f-e8b8-40a7-9613-2b5d31a289bc" providerId="ADAL" clId="{5F3ED8E0-E017-E74A-BBF4-112D8616290F}" dt="2023-04-02T09:40:25.232" v="1358" actId="478"/>
          <ac:picMkLst>
            <pc:docMk/>
            <pc:sldMk cId="3327058459" sldId="355"/>
            <ac:picMk id="37" creationId="{8E364C8D-5E9E-CF52-6761-331D078D406A}"/>
          </ac:picMkLst>
        </pc:picChg>
        <pc:picChg chg="add del mod">
          <ac:chgData name="Akshaya Dhanraj" userId="78d1141f-e8b8-40a7-9613-2b5d31a289bc" providerId="ADAL" clId="{5F3ED8E0-E017-E74A-BBF4-112D8616290F}" dt="2023-04-02T09:40:29.339" v="1361" actId="478"/>
          <ac:picMkLst>
            <pc:docMk/>
            <pc:sldMk cId="3327058459" sldId="355"/>
            <ac:picMk id="38" creationId="{BE9F2BB1-F953-6EB2-7A4B-129F01294A2F}"/>
          </ac:picMkLst>
        </pc:picChg>
        <pc:picChg chg="add del mod">
          <ac:chgData name="Akshaya Dhanraj" userId="78d1141f-e8b8-40a7-9613-2b5d31a289bc" providerId="ADAL" clId="{5F3ED8E0-E017-E74A-BBF4-112D8616290F}" dt="2023-04-02T09:40:24.014" v="1357" actId="478"/>
          <ac:picMkLst>
            <pc:docMk/>
            <pc:sldMk cId="3327058459" sldId="355"/>
            <ac:picMk id="39" creationId="{2160B769-DE8A-8C28-2071-FDEFDF793A23}"/>
          </ac:picMkLst>
        </pc:picChg>
        <pc:picChg chg="add del mod">
          <ac:chgData name="Akshaya Dhanraj" userId="78d1141f-e8b8-40a7-9613-2b5d31a289bc" providerId="ADAL" clId="{5F3ED8E0-E017-E74A-BBF4-112D8616290F}" dt="2023-04-02T09:40:26.710" v="1359" actId="478"/>
          <ac:picMkLst>
            <pc:docMk/>
            <pc:sldMk cId="3327058459" sldId="355"/>
            <ac:picMk id="40" creationId="{C1BF8716-373D-07F2-68C2-A11A545FAFD4}"/>
          </ac:picMkLst>
        </pc:picChg>
        <pc:picChg chg="add del mod">
          <ac:chgData name="Akshaya Dhanraj" userId="78d1141f-e8b8-40a7-9613-2b5d31a289bc" providerId="ADAL" clId="{5F3ED8E0-E017-E74A-BBF4-112D8616290F}" dt="2023-04-02T09:40:27.699" v="1360" actId="478"/>
          <ac:picMkLst>
            <pc:docMk/>
            <pc:sldMk cId="3327058459" sldId="355"/>
            <ac:picMk id="41" creationId="{94F79342-CD78-8F3F-DCB2-53D770D29A5F}"/>
          </ac:picMkLst>
        </pc:picChg>
        <pc:picChg chg="add mod">
          <ac:chgData name="Akshaya Dhanraj" userId="78d1141f-e8b8-40a7-9613-2b5d31a289bc" providerId="ADAL" clId="{5F3ED8E0-E017-E74A-BBF4-112D8616290F}" dt="2023-04-02T09:45:21.528" v="1425" actId="1076"/>
          <ac:picMkLst>
            <pc:docMk/>
            <pc:sldMk cId="3327058459" sldId="355"/>
            <ac:picMk id="54" creationId="{8DBAEEE0-9D4B-4F6D-EF31-E1064D6DD267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55" creationId="{4AD60950-DA2E-F572-49F3-94EFB44B6A2E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56" creationId="{2B3879CD-A471-ADE3-1BDF-72C8F5E2D965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57" creationId="{47E25D7C-3FC5-92A3-05BD-E39B8487E37C}"/>
          </ac:picMkLst>
        </pc:picChg>
        <pc:picChg chg="add del mod">
          <ac:chgData name="Akshaya Dhanraj" userId="78d1141f-e8b8-40a7-9613-2b5d31a289bc" providerId="ADAL" clId="{5F3ED8E0-E017-E74A-BBF4-112D8616290F}" dt="2023-04-02T09:42:38.360" v="1385" actId="478"/>
          <ac:picMkLst>
            <pc:docMk/>
            <pc:sldMk cId="3327058459" sldId="355"/>
            <ac:picMk id="58" creationId="{10322309-4589-FFB8-23BB-D6AAA425038E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59" creationId="{A09363EF-3953-831A-093C-EC0D05A4AB5A}"/>
          </ac:picMkLst>
        </pc:picChg>
        <pc:picChg chg="add mod">
          <ac:chgData name="Akshaya Dhanraj" userId="78d1141f-e8b8-40a7-9613-2b5d31a289bc" providerId="ADAL" clId="{5F3ED8E0-E017-E74A-BBF4-112D8616290F}" dt="2023-04-02T09:45:26.710" v="1427" actId="1076"/>
          <ac:picMkLst>
            <pc:docMk/>
            <pc:sldMk cId="3327058459" sldId="355"/>
            <ac:picMk id="65" creationId="{40BDA8F7-4514-5C6B-5E35-186379638F96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66" creationId="{6C8F7074-F086-2B1E-4562-E070FD9DEC1B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67" creationId="{EBA5A9B5-AFB6-E814-774B-F8AC631B2711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68" creationId="{ADF2AA8F-F439-A019-9A80-8FA70E993CF2}"/>
          </ac:picMkLst>
        </pc:picChg>
        <pc:picChg chg="add del mod">
          <ac:chgData name="Akshaya Dhanraj" userId="78d1141f-e8b8-40a7-9613-2b5d31a289bc" providerId="ADAL" clId="{5F3ED8E0-E017-E74A-BBF4-112D8616290F}" dt="2023-04-02T09:40:50.291" v="1366" actId="478"/>
          <ac:picMkLst>
            <pc:docMk/>
            <pc:sldMk cId="3327058459" sldId="355"/>
            <ac:picMk id="69" creationId="{6381EB08-E79F-3CD5-6EC6-695E9EA1FA1A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70" creationId="{7F1659F7-B043-C4D6-B8A3-7192DF5616DF}"/>
          </ac:picMkLst>
        </pc:picChg>
        <pc:picChg chg="add mod">
          <ac:chgData name="Akshaya Dhanraj" userId="78d1141f-e8b8-40a7-9613-2b5d31a289bc" providerId="ADAL" clId="{5F3ED8E0-E017-E74A-BBF4-112D8616290F}" dt="2023-04-02T09:45:34.152" v="1429" actId="1076"/>
          <ac:picMkLst>
            <pc:docMk/>
            <pc:sldMk cId="3327058459" sldId="355"/>
            <ac:picMk id="76" creationId="{2F4526A1-E349-A9F2-81EE-F54F4C1ADBF1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77" creationId="{9091D58F-AEA5-E6D4-BFB4-02C8E4DFCFD8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78" creationId="{B6682E6C-AF6D-3C69-2E93-2FC42E1BE43A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79" creationId="{72CCA527-D0A0-9A86-47BC-480838B86CC0}"/>
          </ac:picMkLst>
        </pc:picChg>
        <pc:picChg chg="add del mod">
          <ac:chgData name="Akshaya Dhanraj" userId="78d1141f-e8b8-40a7-9613-2b5d31a289bc" providerId="ADAL" clId="{5F3ED8E0-E017-E74A-BBF4-112D8616290F}" dt="2023-04-02T09:40:04.835" v="1355" actId="478"/>
          <ac:picMkLst>
            <pc:docMk/>
            <pc:sldMk cId="3327058459" sldId="355"/>
            <ac:picMk id="80" creationId="{C5FC19A9-26D5-C1BB-4410-B3770AC33BFC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81" creationId="{9776E847-6D69-3CA1-1DAB-1D6BA15E59BD}"/>
          </ac:picMkLst>
        </pc:picChg>
        <pc:picChg chg="add mod">
          <ac:chgData name="Akshaya Dhanraj" userId="78d1141f-e8b8-40a7-9613-2b5d31a289bc" providerId="ADAL" clId="{5F3ED8E0-E017-E74A-BBF4-112D8616290F}" dt="2023-04-02T09:45:14.579" v="1422" actId="1076"/>
          <ac:picMkLst>
            <pc:docMk/>
            <pc:sldMk cId="3327058459" sldId="355"/>
            <ac:picMk id="87" creationId="{F8796BD1-B186-7B54-7A3C-10D9F5091900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88" creationId="{C90CA6EB-27B2-89AA-78C1-B5D945E7DB98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89" creationId="{684E0843-DC69-89FF-B51F-066396B63135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90" creationId="{F9CEBC6A-0A1C-F1AE-BDED-E5E8C01D301E}"/>
          </ac:picMkLst>
        </pc:picChg>
        <pc:picChg chg="add del mod">
          <ac:chgData name="Akshaya Dhanraj" userId="78d1141f-e8b8-40a7-9613-2b5d31a289bc" providerId="ADAL" clId="{5F3ED8E0-E017-E74A-BBF4-112D8616290F}" dt="2023-04-02T09:41:36.853" v="1373" actId="478"/>
          <ac:picMkLst>
            <pc:docMk/>
            <pc:sldMk cId="3327058459" sldId="355"/>
            <ac:picMk id="91" creationId="{6CC82977-49C6-9685-9F1B-159E1981AE81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92" creationId="{25B3924C-9885-D55C-CB0C-E85AD6F22433}"/>
          </ac:picMkLst>
        </pc:picChg>
        <pc:picChg chg="add mod">
          <ac:chgData name="Akshaya Dhanraj" userId="78d1141f-e8b8-40a7-9613-2b5d31a289bc" providerId="ADAL" clId="{5F3ED8E0-E017-E74A-BBF4-112D8616290F}" dt="2023-04-02T09:45:09.002" v="1420" actId="1076"/>
          <ac:picMkLst>
            <pc:docMk/>
            <pc:sldMk cId="3327058459" sldId="355"/>
            <ac:picMk id="110" creationId="{90228B27-82AC-0006-BA39-0A9FBAF6ADE1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111" creationId="{10ABE11B-FA3B-6EA5-156E-3858A87BCD1B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112" creationId="{AC121EDF-231A-4451-BCB4-8EB08987E437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113" creationId="{D279CB1D-0836-26AA-F23C-C6AF5570EA07}"/>
          </ac:picMkLst>
        </pc:picChg>
        <pc:picChg chg="add mod">
          <ac:chgData name="Akshaya Dhanraj" userId="78d1141f-e8b8-40a7-9613-2b5d31a289bc" providerId="ADAL" clId="{5F3ED8E0-E017-E74A-BBF4-112D8616290F}" dt="2023-04-02T09:44:41.448" v="1413" actId="1076"/>
          <ac:picMkLst>
            <pc:docMk/>
            <pc:sldMk cId="3327058459" sldId="355"/>
            <ac:picMk id="114" creationId="{99CCCE88-CCF5-BC2F-4363-B3D22EB43136}"/>
          </ac:picMkLst>
        </pc:picChg>
        <pc:picChg chg="add del mod">
          <ac:chgData name="Akshaya Dhanraj" userId="78d1141f-e8b8-40a7-9613-2b5d31a289bc" providerId="ADAL" clId="{5F3ED8E0-E017-E74A-BBF4-112D8616290F}" dt="2023-04-02T09:47:52.836" v="1484"/>
          <ac:picMkLst>
            <pc:docMk/>
            <pc:sldMk cId="3327058459" sldId="355"/>
            <ac:picMk id="134" creationId="{DB8B90D4-FC11-B321-F187-8930CD4AE003}"/>
          </ac:picMkLst>
        </pc:picChg>
        <pc:picChg chg="add del mod">
          <ac:chgData name="Akshaya Dhanraj" userId="78d1141f-e8b8-40a7-9613-2b5d31a289bc" providerId="ADAL" clId="{5F3ED8E0-E017-E74A-BBF4-112D8616290F}" dt="2023-04-02T09:47:52.836" v="1484"/>
          <ac:picMkLst>
            <pc:docMk/>
            <pc:sldMk cId="3327058459" sldId="355"/>
            <ac:picMk id="135" creationId="{05B58923-3A24-D523-4A93-DEE3C08C5B9F}"/>
          </ac:picMkLst>
        </pc:picChg>
        <pc:picChg chg="add del mod">
          <ac:chgData name="Akshaya Dhanraj" userId="78d1141f-e8b8-40a7-9613-2b5d31a289bc" providerId="ADAL" clId="{5F3ED8E0-E017-E74A-BBF4-112D8616290F}" dt="2023-04-02T09:47:52.836" v="1484"/>
          <ac:picMkLst>
            <pc:docMk/>
            <pc:sldMk cId="3327058459" sldId="355"/>
            <ac:picMk id="136" creationId="{958EA2DF-06D0-37AD-6548-964404F350E9}"/>
          </ac:picMkLst>
        </pc:picChg>
        <pc:picChg chg="add del mod">
          <ac:chgData name="Akshaya Dhanraj" userId="78d1141f-e8b8-40a7-9613-2b5d31a289bc" providerId="ADAL" clId="{5F3ED8E0-E017-E74A-BBF4-112D8616290F}" dt="2023-04-02T09:47:52.836" v="1484"/>
          <ac:picMkLst>
            <pc:docMk/>
            <pc:sldMk cId="3327058459" sldId="355"/>
            <ac:picMk id="137" creationId="{AA7E08C6-5DEC-07A7-A37C-B0B4E877EECB}"/>
          </ac:picMkLst>
        </pc:picChg>
        <pc:picChg chg="add del mod">
          <ac:chgData name="Akshaya Dhanraj" userId="78d1141f-e8b8-40a7-9613-2b5d31a289bc" providerId="ADAL" clId="{5F3ED8E0-E017-E74A-BBF4-112D8616290F}" dt="2023-04-02T09:47:52.836" v="1484"/>
          <ac:picMkLst>
            <pc:docMk/>
            <pc:sldMk cId="3327058459" sldId="355"/>
            <ac:picMk id="138" creationId="{811AD533-B2A9-FF6B-E172-7E73EBC67640}"/>
          </ac:picMkLst>
        </pc:picChg>
        <pc:cxnChg chg="add mod">
          <ac:chgData name="Akshaya Dhanraj" userId="78d1141f-e8b8-40a7-9613-2b5d31a289bc" providerId="ADAL" clId="{5F3ED8E0-E017-E74A-BBF4-112D8616290F}" dt="2023-04-02T09:45:53.862" v="1435" actId="1076"/>
          <ac:cxnSpMkLst>
            <pc:docMk/>
            <pc:sldMk cId="3327058459" sldId="355"/>
            <ac:cxnSpMk id="15" creationId="{7C37AE7C-C168-BE58-798D-E5A6649CE351}"/>
          </ac:cxnSpMkLst>
        </pc:cxnChg>
        <pc:cxnChg chg="add mod">
          <ac:chgData name="Akshaya Dhanraj" userId="78d1141f-e8b8-40a7-9613-2b5d31a289bc" providerId="ADAL" clId="{5F3ED8E0-E017-E74A-BBF4-112D8616290F}" dt="2023-04-02T09:45:53.862" v="1435" actId="1076"/>
          <ac:cxnSpMkLst>
            <pc:docMk/>
            <pc:sldMk cId="3327058459" sldId="355"/>
            <ac:cxnSpMk id="17" creationId="{E143950E-0E23-8CF3-EE12-C5E8BF80E8B1}"/>
          </ac:cxnSpMkLst>
        </pc:cxnChg>
        <pc:cxnChg chg="add mod">
          <ac:chgData name="Akshaya Dhanraj" userId="78d1141f-e8b8-40a7-9613-2b5d31a289bc" providerId="ADAL" clId="{5F3ED8E0-E017-E74A-BBF4-112D8616290F}" dt="2023-04-02T09:45:53.862" v="1435" actId="1076"/>
          <ac:cxnSpMkLst>
            <pc:docMk/>
            <pc:sldMk cId="3327058459" sldId="355"/>
            <ac:cxnSpMk id="21" creationId="{197B42A9-934D-77AF-0C7F-2A30B840FE5B}"/>
          </ac:cxnSpMkLst>
        </pc:cxnChg>
        <pc:cxnChg chg="add mod">
          <ac:chgData name="Akshaya Dhanraj" userId="78d1141f-e8b8-40a7-9613-2b5d31a289bc" providerId="ADAL" clId="{5F3ED8E0-E017-E74A-BBF4-112D8616290F}" dt="2023-04-02T09:37:43.636" v="1323" actId="692"/>
          <ac:cxnSpMkLst>
            <pc:docMk/>
            <pc:sldMk cId="3327058459" sldId="355"/>
            <ac:cxnSpMk id="28" creationId="{66785837-8B7B-E345-3B2F-3298A8EF471A}"/>
          </ac:cxnSpMkLst>
        </pc:cxnChg>
        <pc:cxnChg chg="add mod">
          <ac:chgData name="Akshaya Dhanraj" userId="78d1141f-e8b8-40a7-9613-2b5d31a289bc" providerId="ADAL" clId="{5F3ED8E0-E017-E74A-BBF4-112D8616290F}" dt="2023-04-02T09:37:34.766" v="1321" actId="692"/>
          <ac:cxnSpMkLst>
            <pc:docMk/>
            <pc:sldMk cId="3327058459" sldId="355"/>
            <ac:cxnSpMk id="32" creationId="{4CA65C84-7BDB-F088-55A2-5F0C30AC8951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42" creationId="{5FDF4B16-183B-E7BA-0CFE-ACE71D417715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43" creationId="{4D39C052-20AA-775E-4446-7C2F08DB8620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44" creationId="{DD63728E-E117-35E2-B7F5-E0405FF50B15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45" creationId="{5F6C9D15-952E-EBB7-DEB2-A9DE355BAB92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46" creationId="{EF8D9068-E9D8-6754-D142-363352248D05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60" creationId="{454990C1-E35B-A8A6-3220-23DF0AA8DD86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61" creationId="{CF3BCE7A-425D-4FDA-F9CA-6059FA4268B5}"/>
          </ac:cxnSpMkLst>
        </pc:cxnChg>
        <pc:cxnChg chg="add del mod">
          <ac:chgData name="Akshaya Dhanraj" userId="78d1141f-e8b8-40a7-9613-2b5d31a289bc" providerId="ADAL" clId="{5F3ED8E0-E017-E74A-BBF4-112D8616290F}" dt="2023-04-02T09:42:39.653" v="1386" actId="478"/>
          <ac:cxnSpMkLst>
            <pc:docMk/>
            <pc:sldMk cId="3327058459" sldId="355"/>
            <ac:cxnSpMk id="62" creationId="{F83DF15B-2252-5370-1975-015D4A168CA7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63" creationId="{50D09F4B-3BED-16D9-DFED-25ED4CAE3AB3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64" creationId="{8BDFCEFA-7F44-0544-151E-15C9C66C42BF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71" creationId="{2C1E9399-8CB9-EF72-845F-6CED22BF9822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72" creationId="{09F345EB-89E7-294F-2D6B-B3657CE17FA5}"/>
          </ac:cxnSpMkLst>
        </pc:cxnChg>
        <pc:cxnChg chg="add del mod">
          <ac:chgData name="Akshaya Dhanraj" userId="78d1141f-e8b8-40a7-9613-2b5d31a289bc" providerId="ADAL" clId="{5F3ED8E0-E017-E74A-BBF4-112D8616290F}" dt="2023-04-02T09:40:51.595" v="1367" actId="478"/>
          <ac:cxnSpMkLst>
            <pc:docMk/>
            <pc:sldMk cId="3327058459" sldId="355"/>
            <ac:cxnSpMk id="73" creationId="{E053A8BD-5D88-BF7D-EA53-7A9B316F626D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74" creationId="{5C2F85CB-BF3C-054F-0AAB-4D92FE160068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75" creationId="{6D4A3DFE-FA1F-96C8-5DF4-1232197422B3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82" creationId="{6209B78B-6A33-1A84-04F8-BA6A9AE1AD9C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83" creationId="{59512973-D063-A244-2B48-7F01F0074A66}"/>
          </ac:cxnSpMkLst>
        </pc:cxnChg>
        <pc:cxnChg chg="add del mod">
          <ac:chgData name="Akshaya Dhanraj" userId="78d1141f-e8b8-40a7-9613-2b5d31a289bc" providerId="ADAL" clId="{5F3ED8E0-E017-E74A-BBF4-112D8616290F}" dt="2023-04-02T09:40:31.348" v="1362" actId="478"/>
          <ac:cxnSpMkLst>
            <pc:docMk/>
            <pc:sldMk cId="3327058459" sldId="355"/>
            <ac:cxnSpMk id="84" creationId="{97B81489-FBD6-AE91-FCEE-541C341445FB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85" creationId="{A6491A52-2E9B-8621-E1C3-605F833D696B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86" creationId="{C5072765-C3D5-9B51-BD16-C8D2C1737493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93" creationId="{DD1AB204-1040-1046-FB2C-6891C396342A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94" creationId="{C6F71BDA-A03D-E07A-3D26-B47BACACD511}"/>
          </ac:cxnSpMkLst>
        </pc:cxnChg>
        <pc:cxnChg chg="add del mod">
          <ac:chgData name="Akshaya Dhanraj" userId="78d1141f-e8b8-40a7-9613-2b5d31a289bc" providerId="ADAL" clId="{5F3ED8E0-E017-E74A-BBF4-112D8616290F}" dt="2023-04-02T09:41:38.561" v="1374" actId="478"/>
          <ac:cxnSpMkLst>
            <pc:docMk/>
            <pc:sldMk cId="3327058459" sldId="355"/>
            <ac:cxnSpMk id="95" creationId="{CC3315CC-71B6-81FB-EC2D-09E248CF72A1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96" creationId="{C719B035-67A4-7D60-D5D3-67BCBECE806B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97" creationId="{7CEBE985-8C94-B1FC-B5F2-4ADA134242B4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115" creationId="{C8FFFE0C-4E41-734C-8614-1E25D30121D6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116" creationId="{7A53BA7A-C115-AA0F-5800-9DCA264C0429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117" creationId="{4D73BB64-8193-58B0-4161-C861EFAECA6D}"/>
          </ac:cxnSpMkLst>
        </pc:cxnChg>
        <pc:cxnChg chg="add mod">
          <ac:chgData name="Akshaya Dhanraj" userId="78d1141f-e8b8-40a7-9613-2b5d31a289bc" providerId="ADAL" clId="{5F3ED8E0-E017-E74A-BBF4-112D8616290F}" dt="2023-04-02T09:44:41.448" v="1413" actId="1076"/>
          <ac:cxnSpMkLst>
            <pc:docMk/>
            <pc:sldMk cId="3327058459" sldId="355"/>
            <ac:cxnSpMk id="118" creationId="{2ECD4644-FAF1-7F08-4A7E-2D6BE27E1453}"/>
          </ac:cxnSpMkLst>
        </pc:cxnChg>
        <pc:cxnChg chg="add del mod">
          <ac:chgData name="Akshaya Dhanraj" userId="78d1141f-e8b8-40a7-9613-2b5d31a289bc" providerId="ADAL" clId="{5F3ED8E0-E017-E74A-BBF4-112D8616290F}" dt="2023-04-02T09:47:52.836" v="1484"/>
          <ac:cxnSpMkLst>
            <pc:docMk/>
            <pc:sldMk cId="3327058459" sldId="355"/>
            <ac:cxnSpMk id="139" creationId="{A4DAD542-6848-4DED-F35B-15CA405F892B}"/>
          </ac:cxnSpMkLst>
        </pc:cxnChg>
        <pc:cxnChg chg="add del mod">
          <ac:chgData name="Akshaya Dhanraj" userId="78d1141f-e8b8-40a7-9613-2b5d31a289bc" providerId="ADAL" clId="{5F3ED8E0-E017-E74A-BBF4-112D8616290F}" dt="2023-04-02T09:47:52.836" v="1484"/>
          <ac:cxnSpMkLst>
            <pc:docMk/>
            <pc:sldMk cId="3327058459" sldId="355"/>
            <ac:cxnSpMk id="140" creationId="{251C8F71-7595-594E-7F14-9F2B05128643}"/>
          </ac:cxnSpMkLst>
        </pc:cxnChg>
        <pc:cxnChg chg="add del mod">
          <ac:chgData name="Akshaya Dhanraj" userId="78d1141f-e8b8-40a7-9613-2b5d31a289bc" providerId="ADAL" clId="{5F3ED8E0-E017-E74A-BBF4-112D8616290F}" dt="2023-04-02T09:47:52.836" v="1484"/>
          <ac:cxnSpMkLst>
            <pc:docMk/>
            <pc:sldMk cId="3327058459" sldId="355"/>
            <ac:cxnSpMk id="141" creationId="{8D7CA5CA-31EC-68F5-3A6D-2FF3D1297D34}"/>
          </ac:cxnSpMkLst>
        </pc:cxnChg>
        <pc:cxnChg chg="add del mod">
          <ac:chgData name="Akshaya Dhanraj" userId="78d1141f-e8b8-40a7-9613-2b5d31a289bc" providerId="ADAL" clId="{5F3ED8E0-E017-E74A-BBF4-112D8616290F}" dt="2023-04-02T09:47:52.836" v="1484"/>
          <ac:cxnSpMkLst>
            <pc:docMk/>
            <pc:sldMk cId="3327058459" sldId="355"/>
            <ac:cxnSpMk id="142" creationId="{D1921930-10AF-642D-A9D5-276F14792277}"/>
          </ac:cxnSpMkLst>
        </pc:cxnChg>
      </pc:sldChg>
      <pc:sldChg chg="add">
        <pc:chgData name="Akshaya Dhanraj" userId="78d1141f-e8b8-40a7-9613-2b5d31a289bc" providerId="ADAL" clId="{5F3ED8E0-E017-E74A-BBF4-112D8616290F}" dt="2023-04-02T10:08:15.581" v="2436" actId="2890"/>
        <pc:sldMkLst>
          <pc:docMk/>
          <pc:sldMk cId="2084745015" sldId="356"/>
        </pc:sldMkLst>
      </pc:sldChg>
      <pc:sldChg chg="add">
        <pc:chgData name="Akshaya Dhanraj" userId="78d1141f-e8b8-40a7-9613-2b5d31a289bc" providerId="ADAL" clId="{5F3ED8E0-E017-E74A-BBF4-112D8616290F}" dt="2023-04-02T10:17:46.391" v="2724" actId="2890"/>
        <pc:sldMkLst>
          <pc:docMk/>
          <pc:sldMk cId="600219427" sldId="357"/>
        </pc:sldMkLst>
      </pc:sldChg>
      <pc:sldChg chg="addSp delSp modSp add mod ord">
        <pc:chgData name="Akshaya Dhanraj" userId="78d1141f-e8b8-40a7-9613-2b5d31a289bc" providerId="ADAL" clId="{5F3ED8E0-E017-E74A-BBF4-112D8616290F}" dt="2023-04-02T10:53:23.661" v="3278" actId="20578"/>
        <pc:sldMkLst>
          <pc:docMk/>
          <pc:sldMk cId="2380266132" sldId="358"/>
        </pc:sldMkLst>
        <pc:spChg chg="mod">
          <ac:chgData name="Akshaya Dhanraj" userId="78d1141f-e8b8-40a7-9613-2b5d31a289bc" providerId="ADAL" clId="{5F3ED8E0-E017-E74A-BBF4-112D8616290F}" dt="2023-04-02T10:21:03.641" v="2783" actId="20577"/>
          <ac:spMkLst>
            <pc:docMk/>
            <pc:sldMk cId="2380266132" sldId="358"/>
            <ac:spMk id="2" creationId="{00000000-0000-0000-0000-000000000000}"/>
          </ac:spMkLst>
        </pc:spChg>
        <pc:spChg chg="del">
          <ac:chgData name="Akshaya Dhanraj" userId="78d1141f-e8b8-40a7-9613-2b5d31a289bc" providerId="ADAL" clId="{5F3ED8E0-E017-E74A-BBF4-112D8616290F}" dt="2023-04-02T10:21:12.157" v="2784" actId="478"/>
          <ac:spMkLst>
            <pc:docMk/>
            <pc:sldMk cId="2380266132" sldId="358"/>
            <ac:spMk id="5" creationId="{F10591E9-3B65-FDB1-54B4-5ED0B870724B}"/>
          </ac:spMkLst>
        </pc:spChg>
        <pc:spChg chg="add del mod">
          <ac:chgData name="Akshaya Dhanraj" userId="78d1141f-e8b8-40a7-9613-2b5d31a289bc" providerId="ADAL" clId="{5F3ED8E0-E017-E74A-BBF4-112D8616290F}" dt="2023-04-02T10:21:17.579" v="2786"/>
          <ac:spMkLst>
            <pc:docMk/>
            <pc:sldMk cId="2380266132" sldId="358"/>
            <ac:spMk id="10" creationId="{342EE2AC-5070-FE13-3503-DCBE94056727}"/>
          </ac:spMkLst>
        </pc:spChg>
        <pc:spChg chg="add del mod">
          <ac:chgData name="Akshaya Dhanraj" userId="78d1141f-e8b8-40a7-9613-2b5d31a289bc" providerId="ADAL" clId="{5F3ED8E0-E017-E74A-BBF4-112D8616290F}" dt="2023-04-02T10:21:17.579" v="2786"/>
          <ac:spMkLst>
            <pc:docMk/>
            <pc:sldMk cId="2380266132" sldId="358"/>
            <ac:spMk id="11" creationId="{5FDAC72C-92A8-A209-9F9B-D1C61A8F19EC}"/>
          </ac:spMkLst>
        </pc:spChg>
        <pc:spChg chg="add del mod">
          <ac:chgData name="Akshaya Dhanraj" userId="78d1141f-e8b8-40a7-9613-2b5d31a289bc" providerId="ADAL" clId="{5F3ED8E0-E017-E74A-BBF4-112D8616290F}" dt="2023-04-02T10:21:17.579" v="2786"/>
          <ac:spMkLst>
            <pc:docMk/>
            <pc:sldMk cId="2380266132" sldId="358"/>
            <ac:spMk id="12" creationId="{64EFAE55-24CC-D07F-334F-F16E7C968876}"/>
          </ac:spMkLst>
        </pc:spChg>
        <pc:spChg chg="add del mod">
          <ac:chgData name="Akshaya Dhanraj" userId="78d1141f-e8b8-40a7-9613-2b5d31a289bc" providerId="ADAL" clId="{5F3ED8E0-E017-E74A-BBF4-112D8616290F}" dt="2023-04-02T10:21:17.579" v="2786"/>
          <ac:spMkLst>
            <pc:docMk/>
            <pc:sldMk cId="2380266132" sldId="358"/>
            <ac:spMk id="13" creationId="{114F5DCC-A782-33FE-50E8-42F2FFB88339}"/>
          </ac:spMkLst>
        </pc:spChg>
        <pc:spChg chg="add del mod">
          <ac:chgData name="Akshaya Dhanraj" userId="78d1141f-e8b8-40a7-9613-2b5d31a289bc" providerId="ADAL" clId="{5F3ED8E0-E017-E74A-BBF4-112D8616290F}" dt="2023-04-02T10:21:17.579" v="2786"/>
          <ac:spMkLst>
            <pc:docMk/>
            <pc:sldMk cId="2380266132" sldId="358"/>
            <ac:spMk id="14" creationId="{5F30D1BC-6C63-0BCA-5785-2BFB699F379D}"/>
          </ac:spMkLst>
        </pc:spChg>
        <pc:spChg chg="add mod">
          <ac:chgData name="Akshaya Dhanraj" userId="78d1141f-e8b8-40a7-9613-2b5d31a289bc" providerId="ADAL" clId="{5F3ED8E0-E017-E74A-BBF4-112D8616290F}" dt="2023-04-02T10:26:03.503" v="2834" actId="1076"/>
          <ac:spMkLst>
            <pc:docMk/>
            <pc:sldMk cId="2380266132" sldId="358"/>
            <ac:spMk id="17" creationId="{3766AB8B-C9E2-3DA7-393C-5A98C446E91E}"/>
          </ac:spMkLst>
        </pc:spChg>
        <pc:spChg chg="add mod">
          <ac:chgData name="Akshaya Dhanraj" userId="78d1141f-e8b8-40a7-9613-2b5d31a289bc" providerId="ADAL" clId="{5F3ED8E0-E017-E74A-BBF4-112D8616290F}" dt="2023-04-02T10:25:26.566" v="2829" actId="1076"/>
          <ac:spMkLst>
            <pc:docMk/>
            <pc:sldMk cId="2380266132" sldId="358"/>
            <ac:spMk id="18" creationId="{D5B57EFC-85CA-4F7C-CEAA-CA6AF51664A4}"/>
          </ac:spMkLst>
        </pc:spChg>
        <pc:graphicFrameChg chg="del">
          <ac:chgData name="Akshaya Dhanraj" userId="78d1141f-e8b8-40a7-9613-2b5d31a289bc" providerId="ADAL" clId="{5F3ED8E0-E017-E74A-BBF4-112D8616290F}" dt="2023-04-02T10:21:12.157" v="2784" actId="478"/>
          <ac:graphicFrameMkLst>
            <pc:docMk/>
            <pc:sldMk cId="2380266132" sldId="358"/>
            <ac:graphicFrameMk id="4" creationId="{E55C4B4C-A7DF-30AA-49AC-7A42A2319911}"/>
          </ac:graphicFrameMkLst>
        </pc:graphicFrameChg>
        <pc:graphicFrameChg chg="add del mod">
          <ac:chgData name="Akshaya Dhanraj" userId="78d1141f-e8b8-40a7-9613-2b5d31a289bc" providerId="ADAL" clId="{5F3ED8E0-E017-E74A-BBF4-112D8616290F}" dt="2023-04-02T10:21:17.579" v="2786"/>
          <ac:graphicFrameMkLst>
            <pc:docMk/>
            <pc:sldMk cId="2380266132" sldId="358"/>
            <ac:graphicFrameMk id="6" creationId="{907E6ACC-AC55-F761-CDEE-F820889C1255}"/>
          </ac:graphicFrameMkLst>
        </pc:graphicFrameChg>
        <pc:graphicFrameChg chg="add del mod">
          <ac:chgData name="Akshaya Dhanraj" userId="78d1141f-e8b8-40a7-9613-2b5d31a289bc" providerId="ADAL" clId="{5F3ED8E0-E017-E74A-BBF4-112D8616290F}" dt="2023-04-02T10:21:17.579" v="2786"/>
          <ac:graphicFrameMkLst>
            <pc:docMk/>
            <pc:sldMk cId="2380266132" sldId="358"/>
            <ac:graphicFrameMk id="7" creationId="{5A492887-74DB-0D2C-409E-9A862E8A0F76}"/>
          </ac:graphicFrameMkLst>
        </pc:graphicFrameChg>
        <pc:graphicFrameChg chg="add del mod">
          <ac:chgData name="Akshaya Dhanraj" userId="78d1141f-e8b8-40a7-9613-2b5d31a289bc" providerId="ADAL" clId="{5F3ED8E0-E017-E74A-BBF4-112D8616290F}" dt="2023-04-02T10:21:17.579" v="2786"/>
          <ac:graphicFrameMkLst>
            <pc:docMk/>
            <pc:sldMk cId="2380266132" sldId="358"/>
            <ac:graphicFrameMk id="8" creationId="{6A2ED7E7-BBCF-DD9E-489A-CBE925B6E425}"/>
          </ac:graphicFrameMkLst>
        </pc:graphicFrameChg>
        <pc:graphicFrameChg chg="add del mod">
          <ac:chgData name="Akshaya Dhanraj" userId="78d1141f-e8b8-40a7-9613-2b5d31a289bc" providerId="ADAL" clId="{5F3ED8E0-E017-E74A-BBF4-112D8616290F}" dt="2023-04-02T10:21:17.579" v="2786"/>
          <ac:graphicFrameMkLst>
            <pc:docMk/>
            <pc:sldMk cId="2380266132" sldId="358"/>
            <ac:graphicFrameMk id="9" creationId="{9DA0FBC0-8F13-D998-7B68-2929167BB453}"/>
          </ac:graphicFrameMkLst>
        </pc:graphicFrameChg>
        <pc:graphicFrameChg chg="add mod modGraphic">
          <ac:chgData name="Akshaya Dhanraj" userId="78d1141f-e8b8-40a7-9613-2b5d31a289bc" providerId="ADAL" clId="{5F3ED8E0-E017-E74A-BBF4-112D8616290F}" dt="2023-04-02T10:25:37.205" v="2831" actId="1076"/>
          <ac:graphicFrameMkLst>
            <pc:docMk/>
            <pc:sldMk cId="2380266132" sldId="358"/>
            <ac:graphicFrameMk id="15" creationId="{B270BF28-DC8A-D381-FBBB-9BA68EA2A0DE}"/>
          </ac:graphicFrameMkLst>
        </pc:graphicFrameChg>
        <pc:graphicFrameChg chg="add mod modGraphic">
          <ac:chgData name="Akshaya Dhanraj" userId="78d1141f-e8b8-40a7-9613-2b5d31a289bc" providerId="ADAL" clId="{5F3ED8E0-E017-E74A-BBF4-112D8616290F}" dt="2023-04-02T10:24:19.159" v="2818" actId="14100"/>
          <ac:graphicFrameMkLst>
            <pc:docMk/>
            <pc:sldMk cId="2380266132" sldId="358"/>
            <ac:graphicFrameMk id="16" creationId="{A51044E0-EF7A-C47F-EFBC-7EF6BA00D947}"/>
          </ac:graphicFrameMkLst>
        </pc:graphicFrameChg>
      </pc:sldChg>
      <pc:sldChg chg="addSp delSp modSp add mod ord">
        <pc:chgData name="Akshaya Dhanraj" userId="78d1141f-e8b8-40a7-9613-2b5d31a289bc" providerId="ADAL" clId="{5F3ED8E0-E017-E74A-BBF4-112D8616290F}" dt="2023-04-02T10:53:23.661" v="3278" actId="20578"/>
        <pc:sldMkLst>
          <pc:docMk/>
          <pc:sldMk cId="2311295605" sldId="359"/>
        </pc:sldMkLst>
        <pc:spChg chg="mod">
          <ac:chgData name="Akshaya Dhanraj" userId="78d1141f-e8b8-40a7-9613-2b5d31a289bc" providerId="ADAL" clId="{5F3ED8E0-E017-E74A-BBF4-112D8616290F}" dt="2023-04-02T10:26:12.178" v="2837" actId="20577"/>
          <ac:spMkLst>
            <pc:docMk/>
            <pc:sldMk cId="2311295605" sldId="359"/>
            <ac:spMk id="2" creationId="{00000000-0000-0000-0000-000000000000}"/>
          </ac:spMkLst>
        </pc:spChg>
        <pc:spChg chg="del">
          <ac:chgData name="Akshaya Dhanraj" userId="78d1141f-e8b8-40a7-9613-2b5d31a289bc" providerId="ADAL" clId="{5F3ED8E0-E017-E74A-BBF4-112D8616290F}" dt="2023-04-02T10:26:57.608" v="2842" actId="478"/>
          <ac:spMkLst>
            <pc:docMk/>
            <pc:sldMk cId="2311295605" sldId="359"/>
            <ac:spMk id="17" creationId="{3766AB8B-C9E2-3DA7-393C-5A98C446E91E}"/>
          </ac:spMkLst>
        </pc:spChg>
        <pc:spChg chg="mod">
          <ac:chgData name="Akshaya Dhanraj" userId="78d1141f-e8b8-40a7-9613-2b5d31a289bc" providerId="ADAL" clId="{5F3ED8E0-E017-E74A-BBF4-112D8616290F}" dt="2023-04-02T10:29:46.472" v="2929" actId="20577"/>
          <ac:spMkLst>
            <pc:docMk/>
            <pc:sldMk cId="2311295605" sldId="359"/>
            <ac:spMk id="18" creationId="{D5B57EFC-85CA-4F7C-CEAA-CA6AF51664A4}"/>
          </ac:spMkLst>
        </pc:spChg>
        <pc:graphicFrameChg chg="add mod modGraphic">
          <ac:chgData name="Akshaya Dhanraj" userId="78d1141f-e8b8-40a7-9613-2b5d31a289bc" providerId="ADAL" clId="{5F3ED8E0-E017-E74A-BBF4-112D8616290F}" dt="2023-04-02T10:29:53.862" v="2938" actId="20577"/>
          <ac:graphicFrameMkLst>
            <pc:docMk/>
            <pc:sldMk cId="2311295605" sldId="359"/>
            <ac:graphicFrameMk id="4" creationId="{D012CD6C-7D6B-0262-6B11-522A756D6ED5}"/>
          </ac:graphicFrameMkLst>
        </pc:graphicFrameChg>
        <pc:graphicFrameChg chg="del">
          <ac:chgData name="Akshaya Dhanraj" userId="78d1141f-e8b8-40a7-9613-2b5d31a289bc" providerId="ADAL" clId="{5F3ED8E0-E017-E74A-BBF4-112D8616290F}" dt="2023-04-02T10:26:59.568" v="2843" actId="478"/>
          <ac:graphicFrameMkLst>
            <pc:docMk/>
            <pc:sldMk cId="2311295605" sldId="359"/>
            <ac:graphicFrameMk id="15" creationId="{B270BF28-DC8A-D381-FBBB-9BA68EA2A0DE}"/>
          </ac:graphicFrameMkLst>
        </pc:graphicFrameChg>
        <pc:graphicFrameChg chg="del">
          <ac:chgData name="Akshaya Dhanraj" userId="78d1141f-e8b8-40a7-9613-2b5d31a289bc" providerId="ADAL" clId="{5F3ED8E0-E017-E74A-BBF4-112D8616290F}" dt="2023-04-02T10:26:47.368" v="2838" actId="478"/>
          <ac:graphicFrameMkLst>
            <pc:docMk/>
            <pc:sldMk cId="2311295605" sldId="359"/>
            <ac:graphicFrameMk id="16" creationId="{A51044E0-EF7A-C47F-EFBC-7EF6BA00D947}"/>
          </ac:graphicFrameMkLst>
        </pc:graphicFrameChg>
      </pc:sldChg>
      <pc:sldChg chg="add">
        <pc:chgData name="Akshaya Dhanraj" userId="78d1141f-e8b8-40a7-9613-2b5d31a289bc" providerId="ADAL" clId="{5F3ED8E0-E017-E74A-BBF4-112D8616290F}" dt="2023-04-02T10:39:10.110" v="2980" actId="2890"/>
        <pc:sldMkLst>
          <pc:docMk/>
          <pc:sldMk cId="1505465877" sldId="3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429A-90FE-4F33-893D-5F2AADB556A3}" type="datetimeFigureOut">
              <a:rPr lang="en-US"/>
              <a:t>3/31/23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8AFD9-D5DB-4A47-A4BE-251B4DF1413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7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98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61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20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93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29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6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65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51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73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8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69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55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64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9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98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E4B4-3259-0242-84D2-9B517DAA639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93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8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197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87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315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024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Add note to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3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>
                <a:latin typeface="Arial"/>
                <a:ea typeface="+mn-ea"/>
                <a:cs typeface="Arial"/>
              </a:rPr>
              <a:t>Type your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8AFD9-D5DB-4A47-A4BE-251B4DF1413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0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0B57-8E6A-4005-9EDD-D258F6CC94AB}" type="datetimeFigureOut">
              <a:rPr lang="en-US" smtClean="0"/>
              <a:t>3/31/23</a:t>
            </a:fld>
            <a:endParaRPr/>
          </a:p>
        </p:txBody>
      </p:sp>
      <p:sp>
        <p:nvSpPr>
          <p:cNvPr id="5" name="Bottom colontit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8C70-803E-428A-BAB3-289BE172EF8D}" type="slidenum">
              <a:rPr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0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3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9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27CD-2138-2849-9026-7F9798F8F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6394" y="1197187"/>
            <a:ext cx="9758363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2E19D-E102-DE4C-BCFF-59C83D645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6394" y="3842174"/>
            <a:ext cx="9758363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9DF13-2FCC-3049-B407-9CBC2679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BE78E-9482-8D4D-8E7A-932A5441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91396-903E-B94A-AC01-60AE21C8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82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20219-C6EB-A34B-BAF5-3236E8F7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CA886-759B-AC46-94BE-83C6205D3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7B5ED-29F6-1146-B6F1-00921025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DDA9B-C0DC-CE40-973D-DA80CE50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5087-A61D-D743-8571-A794CBF9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2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D297-4230-4E46-8825-6336BE43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40" y="1823721"/>
            <a:ext cx="11222117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6DE9C-66B1-C24B-9951-F2FB9CCB4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740" y="4895428"/>
            <a:ext cx="11222117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361F5-02BE-5B4C-B4B3-56CB96641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BCA93-755C-3744-B83D-71610C5E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C7D62-2FFB-4A40-BDCD-869A0F514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25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7B9B-E96B-934A-84A0-A4C75131D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6A37E-C4C8-7641-85E3-5A5562F24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516" y="1947333"/>
            <a:ext cx="5529739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71802-E94D-C243-A397-2F858FB6E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6895" y="1947333"/>
            <a:ext cx="5529739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28913-2C32-0446-954D-1AC09F4F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572D7-A868-2B43-9375-9C7D24BF6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CD454-3305-7C42-9009-3EBFC2D7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9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1A64-6B0A-2B4D-B5D7-50667B02F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11" y="389467"/>
            <a:ext cx="11222117" cy="14139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144C8-4ACA-8840-A454-1FA1C8650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212" y="1793241"/>
            <a:ext cx="55043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7D7C4-A1B3-A341-9FAA-49C14CC15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6212" y="2672080"/>
            <a:ext cx="550432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95FD4-A1A8-D14F-B538-66DF2FB1E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6895" y="1793241"/>
            <a:ext cx="5531433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F759F2-CD5F-3941-9EA0-54EDA7176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6895" y="2672080"/>
            <a:ext cx="5531433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86FBE-643F-4341-A7F3-83168AFA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4FF056-9D54-7645-A021-1065A63B1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942D7-2EDB-2A41-8674-CD737769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9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79C0-E416-CE43-93F0-5281FC71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FDF0A-A3F2-B740-947A-88ACDD6A8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D1366-C9E5-E242-925F-FCE730F3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C872E-002D-5244-81E5-AD1BE8F2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5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E4D8D5-4F11-C747-9226-61184359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4393B-0CD8-DE4B-91EC-106B5EB8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3A065-A6A3-3F44-9B59-50921AA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55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C518-D6F2-0A40-8929-E35622BD3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12" y="487680"/>
            <a:ext cx="419643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DAFE-E7EA-2146-B142-82D53E30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433" y="1053254"/>
            <a:ext cx="6586895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FAC6F-7589-6948-AC0E-2333603E6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6212" y="2194560"/>
            <a:ext cx="419643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A3294-791A-4F49-9614-EFB861F2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D1AFA-CA56-AF4F-B601-AB897923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B72B2-D271-3542-B5FB-E82C4A64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7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DE16-345E-A540-B3A7-075C7939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12" y="487680"/>
            <a:ext cx="419643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20A80-1925-E14D-A36E-8E0E04FAD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1433" y="1053254"/>
            <a:ext cx="6586895" cy="5198533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DC8A1-A0AB-0A40-9F83-2F862F51C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6212" y="2194560"/>
            <a:ext cx="419643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55EE2-3EF6-9D49-A633-FE10F2FE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8A784-C6F2-AB41-87EA-DE48526E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22639-FF98-A345-94DC-1CA7CF89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84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674C-2492-3D4A-9500-00560C88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B3256-6CF1-1742-A8F1-DF47C660D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FC992-9289-AB4E-8CF8-078E5E0E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C2831-6473-694E-9309-3A2587BC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84912-14C4-AA47-A3D4-23D00416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2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C3F43-9A2F-7647-BB8B-976F09258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11104" y="389467"/>
            <a:ext cx="2805529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F122C-A393-8D42-A304-C8B3840D8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517" y="389467"/>
            <a:ext cx="8253948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26C26-A091-A345-B3DC-25663E43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AA33C-E3E7-884B-8D74-CCB5B632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7A25B-F1E0-444B-875A-C4F3EB6E3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26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1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4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9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0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32436-246E-C341-8F9A-0B4F34C07184}" type="datetimeFigureOut">
              <a:rPr lang="en-US" smtClean="0"/>
              <a:pPr/>
              <a:t>3/31/23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943E6-0357-1B40-8726-50F09ABBA8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F5C5D-16DE-9941-8D7C-C2BAC24F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17" y="389467"/>
            <a:ext cx="11222117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EEF8C-58C2-D94A-9C75-8123EE129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517" y="1947333"/>
            <a:ext cx="11222117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74DC-1AA0-2D4E-AC47-411BB2350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516" y="6780107"/>
            <a:ext cx="292750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DF952-53AA-7442-9974-40EE7DA2BD9F}" type="datetimeFigureOut">
              <a:rPr lang="en-US" smtClean="0"/>
              <a:t>3/31/23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4B74-131D-2E41-9084-7B2DA92A2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9944" y="6780107"/>
            <a:ext cx="4391263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95743-EF61-FB4D-AD2A-66DA84BA6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9125" y="6780107"/>
            <a:ext cx="292750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30539-BC4D-2446-964E-9947C7A2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8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5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microsoft.com/office/2017/06/relationships/model3d" Target="../media/model3d1.glb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103.pn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59.png"/><Relationship Id="rId9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Titl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kus Winkler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-688777"/>
            <a:ext cx="13048682" cy="8692753"/>
          </a:xfrm>
          <a:prstGeom prst="rect">
            <a:avLst/>
          </a:prstGeom>
        </p:spPr>
      </p:pic>
      <p:pic>
        <p:nvPicPr>
          <p:cNvPr id="3" name="Shape-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-37533" y="-688777"/>
            <a:ext cx="6711681" cy="8777700"/>
          </a:xfrm>
          <a:prstGeom prst="rect">
            <a:avLst/>
          </a:prstGeom>
        </p:spPr>
      </p:pic>
      <p:sp>
        <p:nvSpPr>
          <p:cNvPr id="4" name="title"/>
          <p:cNvSpPr/>
          <p:nvPr/>
        </p:nvSpPr>
        <p:spPr>
          <a:xfrm>
            <a:off x="1141823" y="4095750"/>
            <a:ext cx="9844621" cy="7715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75000"/>
              </a:lnSpc>
              <a:spcBef>
                <a:spcPct val="10000"/>
              </a:spcBef>
            </a:pPr>
            <a:r>
              <a:rPr sz="6750" dirty="0">
                <a:solidFill>
                  <a:srgbClr val="FAFBFF"/>
                </a:solidFill>
                <a:latin typeface="Muli"/>
                <a:ea typeface="+mn-ea"/>
                <a:cs typeface="Muli"/>
              </a:rPr>
              <a:t>DATABASE</a:t>
            </a:r>
          </a:p>
        </p:txBody>
      </p:sp>
      <p:sp>
        <p:nvSpPr>
          <p:cNvPr id="5" name="title copy"/>
          <p:cNvSpPr/>
          <p:nvPr/>
        </p:nvSpPr>
        <p:spPr>
          <a:xfrm>
            <a:off x="1132712" y="5057775"/>
            <a:ext cx="7867855" cy="9429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91667"/>
              </a:lnSpc>
              <a:spcBef>
                <a:spcPct val="3333"/>
              </a:spcBef>
            </a:pPr>
            <a:r>
              <a:rPr sz="6750" dirty="0">
                <a:solidFill>
                  <a:srgbClr val="00C5CE"/>
                </a:solidFill>
                <a:latin typeface="Archivo Black"/>
                <a:ea typeface="+mn-ea"/>
                <a:cs typeface="Archivo Black"/>
              </a:rPr>
              <a:t>TRAINING</a:t>
            </a:r>
          </a:p>
        </p:txBody>
      </p:sp>
      <p:pic>
        <p:nvPicPr>
          <p:cNvPr id="6" name="custom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45976" y="4879975"/>
            <a:ext cx="11119197" cy="190500"/>
          </a:xfrm>
          <a:prstGeom prst="rect">
            <a:avLst/>
          </a:prstGeom>
        </p:spPr>
      </p:pic>
      <p:pic>
        <p:nvPicPr>
          <p:cNvPr id="7" name="customLine copy 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945976" y="5972175"/>
            <a:ext cx="11119197" cy="190500"/>
          </a:xfrm>
          <a:prstGeom prst="rect">
            <a:avLst/>
          </a:prstGeom>
        </p:spPr>
      </p:pic>
      <p:sp>
        <p:nvSpPr>
          <p:cNvPr id="8" name="Body text copy copy 1"/>
          <p:cNvSpPr/>
          <p:nvPr/>
        </p:nvSpPr>
        <p:spPr>
          <a:xfrm>
            <a:off x="1142231" y="666750"/>
            <a:ext cx="7414016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350" cap="all" spc="225" dirty="0">
                <a:solidFill>
                  <a:srgbClr val="FAFBFF"/>
                </a:solidFill>
                <a:latin typeface="Muli"/>
                <a:ea typeface="+mn-ea"/>
                <a:cs typeface="Muli"/>
              </a:rPr>
              <a:t>PRESENTED BY: Akshaya &amp; Mukesh</a:t>
            </a:r>
          </a:p>
        </p:txBody>
      </p:sp>
      <p:pic>
        <p:nvPicPr>
          <p:cNvPr id="9" name="Untitled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9467713" y="180379"/>
            <a:ext cx="3037462" cy="148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Welcome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1704" y="452518"/>
            <a:ext cx="10944561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45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Let’s Build a Data MODEL for cake sales</a:t>
            </a:r>
            <a:r>
              <a:rPr sz="45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4885" y="1448993"/>
            <a:ext cx="9344594" cy="773994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US" sz="2400" b="1" dirty="0">
                <a:solidFill>
                  <a:srgbClr val="19C9C7"/>
                </a:solidFill>
                <a:latin typeface="Muli"/>
              </a:rPr>
              <a:t>Business : </a:t>
            </a:r>
            <a:r>
              <a:rPr lang="en-US" sz="2400" b="1" dirty="0">
                <a:latin typeface="Muli"/>
              </a:rPr>
              <a:t>Cake Sales</a:t>
            </a:r>
            <a:endParaRPr sz="2400" b="1" dirty="0">
              <a:latin typeface="Mul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7CA01-D661-73DC-8181-E487E4217F38}"/>
              </a:ext>
            </a:extLst>
          </p:cNvPr>
          <p:cNvSpPr/>
          <p:nvPr/>
        </p:nvSpPr>
        <p:spPr>
          <a:xfrm>
            <a:off x="1394885" y="2056559"/>
            <a:ext cx="9344594" cy="773994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IN" sz="2400" b="1" dirty="0">
                <a:solidFill>
                  <a:srgbClr val="19C9C7"/>
                </a:solidFill>
                <a:latin typeface="Muli"/>
              </a:rPr>
              <a:t>Grain :</a:t>
            </a:r>
            <a:r>
              <a:rPr lang="en-IN" sz="2400" b="1" dirty="0">
                <a:solidFill>
                  <a:srgbClr val="FFFFFF"/>
                </a:solidFill>
                <a:latin typeface="Muli"/>
              </a:rPr>
              <a:t> </a:t>
            </a:r>
            <a:r>
              <a:rPr lang="en-IN" sz="2400" b="1" dirty="0">
                <a:latin typeface="Muli"/>
              </a:rPr>
              <a:t>Cake sales per day</a:t>
            </a:r>
            <a:endParaRPr sz="2400" b="1" dirty="0">
              <a:latin typeface="Mul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B337D-6B64-4CDC-0C92-14EA2547A509}"/>
              </a:ext>
            </a:extLst>
          </p:cNvPr>
          <p:cNvSpPr/>
          <p:nvPr/>
        </p:nvSpPr>
        <p:spPr>
          <a:xfrm>
            <a:off x="1394885" y="2642823"/>
            <a:ext cx="9344594" cy="773994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US" sz="2400" b="1" dirty="0">
                <a:solidFill>
                  <a:srgbClr val="19C9C7"/>
                </a:solidFill>
                <a:latin typeface="Muli"/>
              </a:rPr>
              <a:t>Dimensions 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9B9484-4DF3-8943-1185-E43585171F96}"/>
              </a:ext>
            </a:extLst>
          </p:cNvPr>
          <p:cNvSpPr txBox="1"/>
          <p:nvPr/>
        </p:nvSpPr>
        <p:spPr>
          <a:xfrm>
            <a:off x="1874645" y="3250389"/>
            <a:ext cx="8015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19C9C7"/>
                </a:solidFill>
                <a:latin typeface="Muli"/>
              </a:rPr>
              <a:t>Date: </a:t>
            </a:r>
            <a:r>
              <a:rPr lang="en-IN" sz="1600" b="1" dirty="0">
                <a:latin typeface="Muli"/>
              </a:rPr>
              <a:t>The date on which the cake was sold.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19C9C7"/>
                </a:solidFill>
                <a:latin typeface="Muli"/>
              </a:rPr>
              <a:t>Product: </a:t>
            </a:r>
            <a:r>
              <a:rPr lang="en-IN" sz="1600" b="1" dirty="0">
                <a:latin typeface="Muli"/>
              </a:rPr>
              <a:t>The type of cake sold (e.g., chocolate, vanilla, strawberry, etc.).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19C9C7"/>
                </a:solidFill>
                <a:latin typeface="Muli"/>
              </a:rPr>
              <a:t>Location: </a:t>
            </a:r>
            <a:r>
              <a:rPr lang="en-IN" sz="1600" b="1" dirty="0">
                <a:latin typeface="Muli"/>
              </a:rPr>
              <a:t>The location where the cake was sold (e.g., in-store, online, etc.).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19C9C7"/>
                </a:solidFill>
                <a:latin typeface="Muli"/>
              </a:rPr>
              <a:t>Customer: </a:t>
            </a:r>
            <a:r>
              <a:rPr lang="en-IN" sz="1600" b="1" dirty="0">
                <a:latin typeface="Muli"/>
              </a:rPr>
              <a:t>The customer who purchased the cake.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524683-8E6A-4B34-89AF-9E1D609A6513}"/>
              </a:ext>
            </a:extLst>
          </p:cNvPr>
          <p:cNvSpPr/>
          <p:nvPr/>
        </p:nvSpPr>
        <p:spPr>
          <a:xfrm>
            <a:off x="1394885" y="4358385"/>
            <a:ext cx="9344594" cy="773994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US" sz="2400" b="1" dirty="0">
                <a:solidFill>
                  <a:srgbClr val="19C9C7"/>
                </a:solidFill>
                <a:latin typeface="Muli"/>
              </a:rPr>
              <a:t>Facts 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2E9F8-E204-B8A8-23C8-B4D12E5E126B}"/>
              </a:ext>
            </a:extLst>
          </p:cNvPr>
          <p:cNvSpPr txBox="1"/>
          <p:nvPr/>
        </p:nvSpPr>
        <p:spPr>
          <a:xfrm>
            <a:off x="1874645" y="4965951"/>
            <a:ext cx="74813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19C9C7"/>
                </a:solidFill>
                <a:latin typeface="Muli"/>
              </a:rPr>
              <a:t>Quantity: </a:t>
            </a:r>
            <a:r>
              <a:rPr lang="en-IN" sz="1600" b="1" dirty="0">
                <a:latin typeface="Muli"/>
              </a:rPr>
              <a:t>The number of cakes sold per day.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19C9C7"/>
                </a:solidFill>
                <a:latin typeface="Muli"/>
              </a:rPr>
              <a:t>Revenue: </a:t>
            </a:r>
            <a:r>
              <a:rPr lang="en-IN" sz="1600" b="1" dirty="0">
                <a:latin typeface="Muli"/>
              </a:rPr>
              <a:t>The amount of money earned from cake sales per day.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19C9C7"/>
                </a:solidFill>
                <a:latin typeface="Muli"/>
              </a:rPr>
              <a:t>Cost: </a:t>
            </a:r>
            <a:r>
              <a:rPr lang="en-IN" sz="1600" b="1" dirty="0">
                <a:latin typeface="Muli"/>
              </a:rPr>
              <a:t>The cost of producing the cakes sold per day.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19C9C7"/>
                </a:solidFill>
                <a:latin typeface="Muli"/>
              </a:rPr>
              <a:t>Profit: </a:t>
            </a:r>
            <a:r>
              <a:rPr lang="en-IN" sz="1600" b="1" dirty="0">
                <a:latin typeface="Muli"/>
              </a:rPr>
              <a:t>The revenue minus the cost of producing the cakes sold per day.</a:t>
            </a:r>
          </a:p>
        </p:txBody>
      </p:sp>
    </p:spTree>
    <p:extLst>
      <p:ext uri="{BB962C8B-B14F-4D97-AF65-F5344CB8AC3E}">
        <p14:creationId xmlns:p14="http://schemas.microsoft.com/office/powerpoint/2010/main" val="132413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Diagram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067300" y="2324100"/>
            <a:ext cx="6705600" cy="1187450"/>
          </a:xfrm>
          <a:prstGeom prst="rect">
            <a:avLst/>
          </a:prstGeom>
        </p:spPr>
      </p:pic>
      <p:sp>
        <p:nvSpPr>
          <p:cNvPr id="3" name="Body text copy"/>
          <p:cNvSpPr/>
          <p:nvPr/>
        </p:nvSpPr>
        <p:spPr>
          <a:xfrm>
            <a:off x="8256260" y="2590800"/>
            <a:ext cx="3123956" cy="4953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425" b="1">
                <a:solidFill>
                  <a:srgbClr val="FFFFFF"/>
                </a:solidFill>
                <a:latin typeface="Muli"/>
                <a:ea typeface="+mn-ea"/>
                <a:cs typeface="Muli"/>
              </a:rPr>
              <a:t>They provide a big-picture view of what the system will contain</a:t>
            </a:r>
          </a:p>
        </p:txBody>
      </p:sp>
      <p:sp>
        <p:nvSpPr>
          <p:cNvPr id="4" name="Body text copy"/>
          <p:cNvSpPr/>
          <p:nvPr/>
        </p:nvSpPr>
        <p:spPr>
          <a:xfrm>
            <a:off x="5953155" y="2724150"/>
            <a:ext cx="1945593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800" b="1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CONCEPTUAL </a:t>
            </a:r>
          </a:p>
        </p:txBody>
      </p:sp>
      <p:pic>
        <p:nvPicPr>
          <p:cNvPr id="5" name="Shape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076825" y="3681413"/>
            <a:ext cx="6705600" cy="1187450"/>
          </a:xfrm>
          <a:prstGeom prst="rect">
            <a:avLst/>
          </a:prstGeom>
        </p:spPr>
      </p:pic>
      <p:sp>
        <p:nvSpPr>
          <p:cNvPr id="6" name="Body text copy"/>
          <p:cNvSpPr/>
          <p:nvPr/>
        </p:nvSpPr>
        <p:spPr>
          <a:xfrm>
            <a:off x="8265494" y="3895725"/>
            <a:ext cx="2857500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425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They </a:t>
            </a:r>
            <a:r>
              <a:rPr lang="en-US" sz="1425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provide detail information </a:t>
            </a:r>
            <a:r>
              <a:rPr sz="1425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about the 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Söhne"/>
              </a:rPr>
              <a:t>data elements</a:t>
            </a:r>
            <a:r>
              <a:rPr sz="1425" b="1" dirty="0">
                <a:solidFill>
                  <a:schemeClr val="bg1"/>
                </a:solidFill>
                <a:latin typeface="Muli"/>
                <a:ea typeface="+mn-ea"/>
                <a:cs typeface="Muli"/>
              </a:rPr>
              <a:t> </a:t>
            </a:r>
            <a:r>
              <a:rPr sz="1425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and relationships </a:t>
            </a:r>
          </a:p>
        </p:txBody>
      </p:sp>
      <p:sp>
        <p:nvSpPr>
          <p:cNvPr id="7" name="Body text copy"/>
          <p:cNvSpPr/>
          <p:nvPr/>
        </p:nvSpPr>
        <p:spPr>
          <a:xfrm>
            <a:off x="5956399" y="4067175"/>
            <a:ext cx="152400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LOGICAL</a:t>
            </a:r>
          </a:p>
        </p:txBody>
      </p:sp>
      <p:pic>
        <p:nvPicPr>
          <p:cNvPr id="8" name="Shape1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076825" y="5038725"/>
            <a:ext cx="6705600" cy="1186833"/>
          </a:xfrm>
          <a:prstGeom prst="rect">
            <a:avLst/>
          </a:prstGeom>
        </p:spPr>
      </p:pic>
      <p:sp>
        <p:nvSpPr>
          <p:cNvPr id="9" name="Body text copy"/>
          <p:cNvSpPr/>
          <p:nvPr/>
        </p:nvSpPr>
        <p:spPr>
          <a:xfrm>
            <a:off x="8265606" y="5257800"/>
            <a:ext cx="3176690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425" b="1">
                <a:solidFill>
                  <a:srgbClr val="FFFFFF"/>
                </a:solidFill>
                <a:latin typeface="Muli"/>
                <a:ea typeface="+mn-ea"/>
                <a:cs typeface="Muli"/>
              </a:rPr>
              <a:t>They provide a schema for how the data will be physically stored within a database</a:t>
            </a:r>
          </a:p>
        </p:txBody>
      </p:sp>
      <p:sp>
        <p:nvSpPr>
          <p:cNvPr id="10" name="Body text copy"/>
          <p:cNvSpPr/>
          <p:nvPr/>
        </p:nvSpPr>
        <p:spPr>
          <a:xfrm>
            <a:off x="5971354" y="5486400"/>
            <a:ext cx="152400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PHYSICAL</a:t>
            </a:r>
          </a:p>
        </p:txBody>
      </p:sp>
      <p:sp>
        <p:nvSpPr>
          <p:cNvPr id="11" name="Body text copy"/>
          <p:cNvSpPr/>
          <p:nvPr/>
        </p:nvSpPr>
        <p:spPr>
          <a:xfrm>
            <a:off x="1014413" y="466725"/>
            <a:ext cx="10982325" cy="5334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TYPES OF DATA MODELLING</a:t>
            </a:r>
          </a:p>
        </p:txBody>
      </p:sp>
      <p:sp>
        <p:nvSpPr>
          <p:cNvPr id="12" name="Body text copy"/>
          <p:cNvSpPr/>
          <p:nvPr/>
        </p:nvSpPr>
        <p:spPr>
          <a:xfrm>
            <a:off x="1104900" y="1247775"/>
            <a:ext cx="10982325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1500" cap="all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Data models provide a </a:t>
            </a:r>
            <a:r>
              <a:rPr sz="1500" b="1" cap="all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blueprint</a:t>
            </a:r>
            <a:r>
              <a:rPr sz="1500" cap="all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for designing a new </a:t>
            </a:r>
            <a:r>
              <a:rPr sz="1500" b="1" cap="all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database</a:t>
            </a:r>
          </a:p>
        </p:txBody>
      </p:sp>
      <p:pic>
        <p:nvPicPr>
          <p:cNvPr id="13" name="education40-O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552789" y="4067175"/>
            <a:ext cx="423568" cy="414167"/>
          </a:xfrm>
          <a:prstGeom prst="rect">
            <a:avLst/>
          </a:prstGeom>
        </p:spPr>
      </p:pic>
      <p:pic>
        <p:nvPicPr>
          <p:cNvPr id="14" name="education42-O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557206" y="2667000"/>
            <a:ext cx="394079" cy="394079"/>
          </a:xfrm>
          <a:prstGeom prst="rect">
            <a:avLst/>
          </a:prstGeom>
        </p:spPr>
      </p:pic>
      <p:pic>
        <p:nvPicPr>
          <p:cNvPr id="15" name="WebIconsSolid47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5561011" y="5486400"/>
            <a:ext cx="439025" cy="367749"/>
          </a:xfrm>
          <a:prstGeom prst="rect">
            <a:avLst/>
          </a:prstGeom>
        </p:spPr>
      </p:pic>
      <p:pic>
        <p:nvPicPr>
          <p:cNvPr id="16" name="Devices-Networks-Outline-Filled-39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57250" y="2209800"/>
            <a:ext cx="4143487" cy="41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4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217555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CONCEPTUAL MODELLING</a:t>
            </a:r>
            <a:endParaRPr sz="30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317A244-BA6F-F04F-B714-CEB5CC250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57" y="2064204"/>
            <a:ext cx="8980236" cy="36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217555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000" b="1" dirty="0">
                <a:solidFill>
                  <a:srgbClr val="121212"/>
                </a:solidFill>
                <a:latin typeface="League Spartan"/>
                <a:cs typeface="League Spartan"/>
              </a:rPr>
              <a:t>LOGICAL </a:t>
            </a:r>
            <a:r>
              <a:rPr lang="en-US"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MODELLING</a:t>
            </a:r>
            <a:endParaRPr sz="30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4927EF8-4B3D-0743-8C52-7DF3C7700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75" y="1815193"/>
            <a:ext cx="9270999" cy="37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8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217555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000" b="1" dirty="0">
                <a:solidFill>
                  <a:srgbClr val="121212"/>
                </a:solidFill>
                <a:latin typeface="League Spartan"/>
                <a:cs typeface="League Spartan"/>
              </a:rPr>
              <a:t>PHYSICAL</a:t>
            </a:r>
            <a:r>
              <a:rPr lang="en-US"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 MODELLING</a:t>
            </a:r>
            <a:endParaRPr sz="30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181FF87-BDBD-0F43-8D07-72984D091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87" y="1828800"/>
            <a:ext cx="9622376" cy="39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Welcome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2890391" y="619125"/>
            <a:ext cx="9286987" cy="914400"/>
          </a:xfrm>
          <a:prstGeom prst="rect">
            <a:avLst/>
          </a:prstGeom>
        </p:spPr>
        <p:txBody>
          <a:bodyPr spcFirstLastPara="0" lIns="0" tIns="47625" rIns="0" bIns="0" anchor="t"/>
          <a:lstStyle/>
          <a:p>
            <a:pPr algn="l" hangingPunct="0">
              <a:lnSpc>
                <a:spcPct val="100000"/>
              </a:lnSpc>
            </a:pPr>
            <a:r>
              <a:rPr sz="5400" cap="all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ER Modelling ?</a:t>
            </a:r>
          </a:p>
        </p:txBody>
      </p:sp>
      <p:pic>
        <p:nvPicPr>
          <p:cNvPr id="3" name="arrow 1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059234" y="1952625"/>
            <a:ext cx="774812" cy="7748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00625" y="2085975"/>
            <a:ext cx="7167898" cy="9906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just" hangingPunct="0">
              <a:lnSpc>
                <a:spcPct val="100000"/>
              </a:lnSpc>
            </a:pPr>
            <a:r>
              <a:rPr sz="1800">
                <a:solidFill>
                  <a:srgbClr val="212529"/>
                </a:solidFill>
                <a:latin typeface="Muli"/>
                <a:ea typeface="+mn-ea"/>
                <a:cs typeface="Muli"/>
              </a:rPr>
              <a:t>ER model stands for an </a:t>
            </a: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Entity-Relationship model</a:t>
            </a:r>
            <a:r>
              <a:rPr sz="1800">
                <a:solidFill>
                  <a:srgbClr val="212529"/>
                </a:solidFill>
                <a:latin typeface="Muli"/>
                <a:ea typeface="+mn-ea"/>
                <a:cs typeface="Muli"/>
              </a:rPr>
              <a:t>. It </a:t>
            </a: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defines the </a:t>
            </a: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data elements </a:t>
            </a: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and</a:t>
            </a: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 relationship</a:t>
            </a: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 for a specified system. 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08338" y="3181350"/>
            <a:ext cx="6376988" cy="723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212529"/>
                </a:solidFill>
                <a:latin typeface="Muli"/>
                <a:ea typeface="+mn-ea"/>
                <a:cs typeface="Muli"/>
              </a:rPr>
              <a:t>It develops a very simple and an easy </a:t>
            </a: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conceptual design</a:t>
            </a:r>
            <a:r>
              <a:rPr sz="1800">
                <a:solidFill>
                  <a:srgbClr val="212529"/>
                </a:solidFill>
                <a:latin typeface="Muli"/>
                <a:ea typeface="+mn-ea"/>
                <a:cs typeface="Muli"/>
              </a:rPr>
              <a:t> for the database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5012706" y="4210050"/>
            <a:ext cx="6376988" cy="723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Entity-Relationship Diagram</a:t>
            </a:r>
            <a:r>
              <a:rPr sz="1800">
                <a:solidFill>
                  <a:srgbClr val="454957"/>
                </a:solidFill>
                <a:latin typeface="Muli"/>
                <a:ea typeface="+mn-ea"/>
                <a:cs typeface="Muli"/>
              </a:rPr>
              <a:t> (ERD) is a </a:t>
            </a: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modelling</a:t>
            </a:r>
            <a:r>
              <a:rPr sz="1800">
                <a:solidFill>
                  <a:srgbClr val="454957"/>
                </a:solidFill>
                <a:latin typeface="Muli"/>
                <a:ea typeface="+mn-ea"/>
                <a:cs typeface="Muli"/>
              </a:rPr>
              <a:t> and a database documentation </a:t>
            </a: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tool</a:t>
            </a:r>
            <a:r>
              <a:rPr sz="1800">
                <a:solidFill>
                  <a:srgbClr val="454957"/>
                </a:solidFill>
                <a:latin typeface="Muli"/>
                <a:ea typeface="+mn-ea"/>
                <a:cs typeface="Muli"/>
              </a:rPr>
              <a:t>.</a:t>
            </a:r>
          </a:p>
        </p:txBody>
      </p:sp>
      <p:pic>
        <p:nvPicPr>
          <p:cNvPr id="7" name="arrow 14 copy 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066753" y="3086100"/>
            <a:ext cx="774812" cy="774812"/>
          </a:xfrm>
          <a:prstGeom prst="rect">
            <a:avLst/>
          </a:prstGeom>
        </p:spPr>
      </p:pic>
      <p:pic>
        <p:nvPicPr>
          <p:cNvPr id="8" name="arrow 14 copy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057650" y="4067175"/>
            <a:ext cx="774812" cy="774812"/>
          </a:xfrm>
          <a:prstGeom prst="rect">
            <a:avLst/>
          </a:prstGeom>
        </p:spPr>
      </p:pic>
      <p:pic>
        <p:nvPicPr>
          <p:cNvPr id="9" name="2020_net_1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00075" y="1962150"/>
            <a:ext cx="3336243" cy="32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217555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ENTITY-RELATIONSHIP MODELLING</a:t>
            </a:r>
            <a:endParaRPr sz="30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2E192C-BB9A-C346-B3D4-05040D56F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4" y="1571625"/>
            <a:ext cx="11478820" cy="52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E27229B-AFE1-3B43-5244-FEBD65FC11D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93763" y="3967143"/>
          <a:ext cx="5530850" cy="601702"/>
        </p:xfrm>
        <a:graphic>
          <a:graphicData uri="http://schemas.openxmlformats.org/drawingml/2006/table">
            <a:tbl>
              <a:tblPr/>
              <a:tblGrid>
                <a:gridCol w="5530850">
                  <a:extLst>
                    <a:ext uri="{9D8B030D-6E8A-4147-A177-3AD203B41FA5}">
                      <a16:colId xmlns:a16="http://schemas.microsoft.com/office/drawing/2014/main" val="1274705304"/>
                    </a:ext>
                  </a:extLst>
                </a:gridCol>
              </a:tblGrid>
              <a:tr h="601702">
                <a:tc>
                  <a:txBody>
                    <a:bodyPr/>
                    <a:lstStyle/>
                    <a:p>
                      <a:pPr fontAlgn="base"/>
                      <a:br>
                        <a:rPr lang="en-IN" sz="1700" dirty="0">
                          <a:effectLst/>
                        </a:rPr>
                      </a:br>
                      <a:r>
                        <a:rPr lang="en-IN" sz="1700" dirty="0">
                          <a:effectLst/>
                        </a:rPr>
                        <a:t>Essential for making informed decisions</a:t>
                      </a:r>
                    </a:p>
                  </a:txBody>
                  <a:tcPr marL="81311" marR="81311" marT="40656" marB="40656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950843"/>
                  </a:ext>
                </a:extLst>
              </a:tr>
            </a:tbl>
          </a:graphicData>
        </a:graphic>
      </p:graphicFrame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582B031-F5CA-5818-2625-BEEF0A57458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13365762"/>
              </p:ext>
            </p:extLst>
          </p:nvPr>
        </p:nvGraphicFramePr>
        <p:xfrm>
          <a:off x="6586538" y="1947863"/>
          <a:ext cx="5530848" cy="2304288"/>
        </p:xfrm>
        <a:graphic>
          <a:graphicData uri="http://schemas.openxmlformats.org/drawingml/2006/table">
            <a:tbl>
              <a:tblPr firstRow="1" bandRow="1">
                <a:tableStyleId>{ECEABFD6-DEF5-4B08-A064-399E52D03A91}</a:tableStyleId>
              </a:tblPr>
              <a:tblGrid>
                <a:gridCol w="1843616">
                  <a:extLst>
                    <a:ext uri="{9D8B030D-6E8A-4147-A177-3AD203B41FA5}">
                      <a16:colId xmlns:a16="http://schemas.microsoft.com/office/drawing/2014/main" val="3840215869"/>
                    </a:ext>
                  </a:extLst>
                </a:gridCol>
                <a:gridCol w="1843616">
                  <a:extLst>
                    <a:ext uri="{9D8B030D-6E8A-4147-A177-3AD203B41FA5}">
                      <a16:colId xmlns:a16="http://schemas.microsoft.com/office/drawing/2014/main" val="1302550878"/>
                    </a:ext>
                  </a:extLst>
                </a:gridCol>
                <a:gridCol w="1843616">
                  <a:extLst>
                    <a:ext uri="{9D8B030D-6E8A-4147-A177-3AD203B41FA5}">
                      <a16:colId xmlns:a16="http://schemas.microsoft.com/office/drawing/2014/main" val="371692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16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5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59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85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66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4461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C76C733-304F-0665-0644-50A032A39426}"/>
              </a:ext>
            </a:extLst>
          </p:cNvPr>
          <p:cNvSpPr/>
          <p:nvPr/>
        </p:nvSpPr>
        <p:spPr>
          <a:xfrm>
            <a:off x="812801" y="1377244"/>
            <a:ext cx="5692774" cy="5305778"/>
          </a:xfrm>
          <a:prstGeom prst="rect">
            <a:avLst/>
          </a:prstGeom>
          <a:solidFill>
            <a:srgbClr val="19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74E1F4-BE27-17CD-13B3-2F7CF16FCBCF}"/>
              </a:ext>
            </a:extLst>
          </p:cNvPr>
          <p:cNvSpPr/>
          <p:nvPr/>
        </p:nvSpPr>
        <p:spPr>
          <a:xfrm>
            <a:off x="6505573" y="1377243"/>
            <a:ext cx="5692773" cy="5305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98A997-50D1-7327-9B8E-78F9A4F55B99}"/>
              </a:ext>
            </a:extLst>
          </p:cNvPr>
          <p:cNvSpPr/>
          <p:nvPr/>
        </p:nvSpPr>
        <p:spPr>
          <a:xfrm>
            <a:off x="6103804" y="3454077"/>
            <a:ext cx="803542" cy="80715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27F3D-04BC-DAD8-1512-4E55FF19612B}"/>
              </a:ext>
            </a:extLst>
          </p:cNvPr>
          <p:cNvSpPr txBox="1"/>
          <p:nvPr/>
        </p:nvSpPr>
        <p:spPr>
          <a:xfrm>
            <a:off x="6300077" y="3661068"/>
            <a:ext cx="80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21212"/>
                </a:solidFill>
                <a:latin typeface="League Spartan"/>
                <a:cs typeface="League Spartan"/>
              </a:rPr>
              <a:t>VS</a:t>
            </a:r>
            <a:endParaRPr lang="en-US" sz="2000" b="1" dirty="0">
              <a:latin typeface="Luminari" panose="02000505000000020004" pitchFamily="2" charset="0"/>
            </a:endParaRPr>
          </a:p>
        </p:txBody>
      </p:sp>
      <p:sp>
        <p:nvSpPr>
          <p:cNvPr id="9" name="Body text copy">
            <a:extLst>
              <a:ext uri="{FF2B5EF4-FFF2-40B4-BE49-F238E27FC236}">
                <a16:creationId xmlns:a16="http://schemas.microsoft.com/office/drawing/2014/main" id="{2AA55252-1257-212E-A48C-FEBFADE1D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00329"/>
            <a:ext cx="112221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QUICK COMPARISON</a:t>
            </a:r>
            <a:endParaRPr sz="36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2F97FF-7202-8F89-22DB-F7BF688411CC}"/>
              </a:ext>
            </a:extLst>
          </p:cNvPr>
          <p:cNvSpPr txBox="1"/>
          <p:nvPr/>
        </p:nvSpPr>
        <p:spPr>
          <a:xfrm>
            <a:off x="2083371" y="1529800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21212"/>
                </a:solidFill>
                <a:latin typeface="League Spartan"/>
                <a:cs typeface="League Spartan"/>
              </a:rPr>
              <a:t>DIMENSIONS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FC5FE-1DF5-3036-3D1B-BE5FC2E6DE02}"/>
              </a:ext>
            </a:extLst>
          </p:cNvPr>
          <p:cNvSpPr txBox="1"/>
          <p:nvPr/>
        </p:nvSpPr>
        <p:spPr>
          <a:xfrm>
            <a:off x="8255593" y="1586510"/>
            <a:ext cx="211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eague Spartan"/>
                <a:cs typeface="League Spartan"/>
              </a:rPr>
              <a:t>FACTS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C6312-B085-6F27-4363-2793E33585D7}"/>
              </a:ext>
            </a:extLst>
          </p:cNvPr>
          <p:cNvSpPr txBox="1"/>
          <p:nvPr/>
        </p:nvSpPr>
        <p:spPr>
          <a:xfrm>
            <a:off x="1296681" y="2449689"/>
            <a:ext cx="45299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</a:rPr>
              <a:t>Descriptive attributes that provide context and help in analysing facts</a:t>
            </a: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</a:rPr>
              <a:t>Categorical or qualitative data</a:t>
            </a: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</a:rPr>
              <a:t>Important for providing context and insights into data</a:t>
            </a: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</a:rPr>
              <a:t>Dimensions cannot be aggregated as they provide context to the facts</a:t>
            </a: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</a:rPr>
              <a:t>Dimensions can be at any level of granularity, from high-level categories to more specific attributes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96AF1-FD8D-72FE-2EDE-ABC95C771794}"/>
              </a:ext>
            </a:extLst>
          </p:cNvPr>
          <p:cNvSpPr txBox="1"/>
          <p:nvPr/>
        </p:nvSpPr>
        <p:spPr>
          <a:xfrm>
            <a:off x="7109966" y="2449689"/>
            <a:ext cx="4529925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</a:rPr>
              <a:t>Specific data points that can be measured or counted</a:t>
            </a:r>
          </a:p>
          <a:p>
            <a:endParaRPr lang="en-IN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</a:rPr>
              <a:t>Numeric or measurable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</a:rPr>
              <a:t>Essential for making informed decisions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</a:rPr>
              <a:t>Facts can be aggregated or summarized to provide higher-level insights</a:t>
            </a:r>
          </a:p>
          <a:p>
            <a:endParaRPr lang="en-IN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</a:rPr>
              <a:t>Facts are at the lowest level of granularity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50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1" y="390525"/>
            <a:ext cx="6608180" cy="581748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latin typeface="League Spartan"/>
                <a:cs typeface="League Spartan"/>
              </a:rPr>
              <a:t>TYPE OF </a:t>
            </a:r>
            <a:r>
              <a:rPr lang="en-US" sz="4400" b="1" dirty="0">
                <a:solidFill>
                  <a:schemeClr val="bg1"/>
                </a:solidFill>
                <a:latin typeface="League Spartan"/>
                <a:ea typeface="+mn-ea"/>
                <a:cs typeface="League Spartan"/>
              </a:rPr>
              <a:t>SCHEMAS</a:t>
            </a:r>
            <a:endParaRPr sz="4400" b="1" dirty="0">
              <a:solidFill>
                <a:schemeClr val="bg1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B36A55FC-E5F6-091E-A7D7-DE28436D8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8716" y="2828416"/>
            <a:ext cx="922723" cy="922723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0F0C5D1A-B40D-B516-28B2-0621C3C27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962" y="2202425"/>
            <a:ext cx="790755" cy="790755"/>
          </a:xfrm>
          <a:prstGeom prst="rect">
            <a:avLst/>
          </a:prstGeom>
        </p:spPr>
      </p:pic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02C942C1-B754-9443-45C0-CD1B2E1BB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9547" y="2202425"/>
            <a:ext cx="790755" cy="790755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E4061D12-F6A8-60B9-876F-4F8189578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5461" y="3556001"/>
            <a:ext cx="790755" cy="790755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C48BD130-3EAE-5F59-E75D-1D83764DA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8717" y="4108719"/>
            <a:ext cx="790755" cy="790755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692E1790-DC8C-52E9-ADF9-581B45D26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1973" y="3554987"/>
            <a:ext cx="790755" cy="79075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37AE7C-C168-BE58-798D-E5A6649CE351}"/>
              </a:ext>
            </a:extLst>
          </p:cNvPr>
          <p:cNvCxnSpPr>
            <a:cxnSpLocks/>
            <a:stCxn id="4" idx="1"/>
            <a:endCxn id="7" idx="2"/>
          </p:cNvCxnSpPr>
          <p:nvPr/>
        </p:nvCxnSpPr>
        <p:spPr>
          <a:xfrm flipH="1" flipV="1">
            <a:off x="1883340" y="2993180"/>
            <a:ext cx="325376" cy="296598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43950E-0E23-8CF3-EE12-C5E8BF80E8B1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3131439" y="2993180"/>
            <a:ext cx="373486" cy="296598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7B42A9-934D-77AF-0C7F-2A30B840FE5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2670078" y="3751139"/>
            <a:ext cx="4017" cy="357580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785837-8B7B-E345-3B2F-3298A8EF471A}"/>
              </a:ext>
            </a:extLst>
          </p:cNvPr>
          <p:cNvCxnSpPr>
            <a:cxnSpLocks/>
          </p:cNvCxnSpPr>
          <p:nvPr/>
        </p:nvCxnSpPr>
        <p:spPr>
          <a:xfrm flipH="1">
            <a:off x="2004776" y="3722432"/>
            <a:ext cx="395378" cy="316706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A65C84-7BDB-F088-55A2-5F0C30AC8951}"/>
              </a:ext>
            </a:extLst>
          </p:cNvPr>
          <p:cNvCxnSpPr>
            <a:cxnSpLocks/>
          </p:cNvCxnSpPr>
          <p:nvPr/>
        </p:nvCxnSpPr>
        <p:spPr>
          <a:xfrm>
            <a:off x="2937392" y="3700721"/>
            <a:ext cx="349806" cy="306145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Database with solid fill">
            <a:extLst>
              <a:ext uri="{FF2B5EF4-FFF2-40B4-BE49-F238E27FC236}">
                <a16:creationId xmlns:a16="http://schemas.microsoft.com/office/drawing/2014/main" id="{67CFBA35-0B0E-2111-3FAE-EF495F2D5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2396" y="3429378"/>
            <a:ext cx="902431" cy="90243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DF4B16-183B-E7BA-0CFE-ACE71D417715}"/>
              </a:ext>
            </a:extLst>
          </p:cNvPr>
          <p:cNvCxnSpPr>
            <a:cxnSpLocks/>
          </p:cNvCxnSpPr>
          <p:nvPr/>
        </p:nvCxnSpPr>
        <p:spPr>
          <a:xfrm flipH="1" flipV="1">
            <a:off x="8583008" y="3435136"/>
            <a:ext cx="941095" cy="356903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D39C052-20AA-775E-4446-7C2F08DB8620}"/>
              </a:ext>
            </a:extLst>
          </p:cNvPr>
          <p:cNvCxnSpPr>
            <a:cxnSpLocks/>
          </p:cNvCxnSpPr>
          <p:nvPr/>
        </p:nvCxnSpPr>
        <p:spPr>
          <a:xfrm flipV="1">
            <a:off x="9901604" y="3336011"/>
            <a:ext cx="1061039" cy="456028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D63728E-E117-35E2-B7F5-E0405FF50B15}"/>
              </a:ext>
            </a:extLst>
          </p:cNvPr>
          <p:cNvCxnSpPr>
            <a:cxnSpLocks/>
          </p:cNvCxnSpPr>
          <p:nvPr/>
        </p:nvCxnSpPr>
        <p:spPr>
          <a:xfrm flipV="1">
            <a:off x="9707622" y="2673269"/>
            <a:ext cx="15990" cy="85914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C9D15-952E-EBB7-DEB2-A9DE355BAB92}"/>
              </a:ext>
            </a:extLst>
          </p:cNvPr>
          <p:cNvCxnSpPr>
            <a:cxnSpLocks/>
          </p:cNvCxnSpPr>
          <p:nvPr/>
        </p:nvCxnSpPr>
        <p:spPr>
          <a:xfrm flipH="1">
            <a:off x="8780698" y="4040399"/>
            <a:ext cx="700436" cy="534278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8D9068-E9D8-6754-D142-363352248D05}"/>
              </a:ext>
            </a:extLst>
          </p:cNvPr>
          <p:cNvCxnSpPr>
            <a:cxnSpLocks/>
          </p:cNvCxnSpPr>
          <p:nvPr/>
        </p:nvCxnSpPr>
        <p:spPr>
          <a:xfrm>
            <a:off x="9950602" y="4019824"/>
            <a:ext cx="736215" cy="554853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Database with solid fill">
            <a:extLst>
              <a:ext uri="{FF2B5EF4-FFF2-40B4-BE49-F238E27FC236}">
                <a16:creationId xmlns:a16="http://schemas.microsoft.com/office/drawing/2014/main" id="{8DBAEEE0-9D4B-4F6D-EF31-E1064D6DD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6446" y="4755282"/>
            <a:ext cx="634427" cy="634427"/>
          </a:xfrm>
          <a:prstGeom prst="rect">
            <a:avLst/>
          </a:prstGeom>
        </p:spPr>
      </p:pic>
      <p:pic>
        <p:nvPicPr>
          <p:cNvPr id="55" name="Graphic 54" descr="Database with solid fill">
            <a:extLst>
              <a:ext uri="{FF2B5EF4-FFF2-40B4-BE49-F238E27FC236}">
                <a16:creationId xmlns:a16="http://schemas.microsoft.com/office/drawing/2014/main" id="{4AD60950-DA2E-F572-49F3-94EFB44B6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7624" y="4432468"/>
            <a:ext cx="435453" cy="435453"/>
          </a:xfrm>
          <a:prstGeom prst="rect">
            <a:avLst/>
          </a:prstGeom>
        </p:spPr>
      </p:pic>
      <p:pic>
        <p:nvPicPr>
          <p:cNvPr id="56" name="Graphic 55" descr="Database with solid fill">
            <a:extLst>
              <a:ext uri="{FF2B5EF4-FFF2-40B4-BE49-F238E27FC236}">
                <a16:creationId xmlns:a16="http://schemas.microsoft.com/office/drawing/2014/main" id="{2B3879CD-A471-ADE3-1BDF-72C8F5E2D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7766" y="4396696"/>
            <a:ext cx="435453" cy="435453"/>
          </a:xfrm>
          <a:prstGeom prst="rect">
            <a:avLst/>
          </a:prstGeom>
        </p:spPr>
      </p:pic>
      <p:pic>
        <p:nvPicPr>
          <p:cNvPr id="57" name="Graphic 56" descr="Database with solid fill">
            <a:extLst>
              <a:ext uri="{FF2B5EF4-FFF2-40B4-BE49-F238E27FC236}">
                <a16:creationId xmlns:a16="http://schemas.microsoft.com/office/drawing/2014/main" id="{47E25D7C-3FC5-92A3-05BD-E39B8487E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5276" y="5180212"/>
            <a:ext cx="435453" cy="435453"/>
          </a:xfrm>
          <a:prstGeom prst="rect">
            <a:avLst/>
          </a:prstGeom>
        </p:spPr>
      </p:pic>
      <p:pic>
        <p:nvPicPr>
          <p:cNvPr id="59" name="Graphic 58" descr="Database with solid fill">
            <a:extLst>
              <a:ext uri="{FF2B5EF4-FFF2-40B4-BE49-F238E27FC236}">
                <a16:creationId xmlns:a16="http://schemas.microsoft.com/office/drawing/2014/main" id="{A09363EF-3953-831A-093C-EC0D05A4A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2270" y="5200360"/>
            <a:ext cx="435453" cy="435453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54990C1-E35B-A8A6-3220-23DF0AA8DD86}"/>
              </a:ext>
            </a:extLst>
          </p:cNvPr>
          <p:cNvCxnSpPr>
            <a:cxnSpLocks/>
          </p:cNvCxnSpPr>
          <p:nvPr/>
        </p:nvCxnSpPr>
        <p:spPr>
          <a:xfrm flipH="1" flipV="1">
            <a:off x="10223377" y="4769388"/>
            <a:ext cx="263590" cy="18261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F3BCE7A-425D-4FDA-F9CA-6059FA4268B5}"/>
              </a:ext>
            </a:extLst>
          </p:cNvPr>
          <p:cNvCxnSpPr>
            <a:cxnSpLocks/>
          </p:cNvCxnSpPr>
          <p:nvPr/>
        </p:nvCxnSpPr>
        <p:spPr>
          <a:xfrm flipV="1">
            <a:off x="10864468" y="4729948"/>
            <a:ext cx="257802" cy="22205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0D09F4B-3BED-16D9-DFED-25ED4CAE3AB3}"/>
              </a:ext>
            </a:extLst>
          </p:cNvPr>
          <p:cNvCxnSpPr>
            <a:cxnSpLocks/>
          </p:cNvCxnSpPr>
          <p:nvPr/>
        </p:nvCxnSpPr>
        <p:spPr>
          <a:xfrm flipH="1">
            <a:off x="10266347" y="5219294"/>
            <a:ext cx="177651" cy="130080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BDFCEFA-7F44-0544-151E-15C9C66C42BF}"/>
              </a:ext>
            </a:extLst>
          </p:cNvPr>
          <p:cNvCxnSpPr>
            <a:cxnSpLocks/>
          </p:cNvCxnSpPr>
          <p:nvPr/>
        </p:nvCxnSpPr>
        <p:spPr>
          <a:xfrm>
            <a:off x="10918381" y="5227118"/>
            <a:ext cx="192631" cy="12574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Graphic 64" descr="Database with solid fill">
            <a:extLst>
              <a:ext uri="{FF2B5EF4-FFF2-40B4-BE49-F238E27FC236}">
                <a16:creationId xmlns:a16="http://schemas.microsoft.com/office/drawing/2014/main" id="{40BDA8F7-4514-5C6B-5E35-186379638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9254" y="4755282"/>
            <a:ext cx="615527" cy="615527"/>
          </a:xfrm>
          <a:prstGeom prst="rect">
            <a:avLst/>
          </a:prstGeom>
        </p:spPr>
      </p:pic>
      <p:pic>
        <p:nvPicPr>
          <p:cNvPr id="66" name="Graphic 65" descr="Database with solid fill">
            <a:extLst>
              <a:ext uri="{FF2B5EF4-FFF2-40B4-BE49-F238E27FC236}">
                <a16:creationId xmlns:a16="http://schemas.microsoft.com/office/drawing/2014/main" id="{6C8F7074-F086-2B1E-4562-E070FD9DE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9461" y="4459226"/>
            <a:ext cx="435453" cy="435453"/>
          </a:xfrm>
          <a:prstGeom prst="rect">
            <a:avLst/>
          </a:prstGeom>
        </p:spPr>
      </p:pic>
      <p:pic>
        <p:nvPicPr>
          <p:cNvPr id="67" name="Graphic 66" descr="Database with solid fill">
            <a:extLst>
              <a:ext uri="{FF2B5EF4-FFF2-40B4-BE49-F238E27FC236}">
                <a16:creationId xmlns:a16="http://schemas.microsoft.com/office/drawing/2014/main" id="{EBA5A9B5-AFB6-E814-774B-F8AC631B2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9603" y="4423454"/>
            <a:ext cx="435453" cy="435453"/>
          </a:xfrm>
          <a:prstGeom prst="rect">
            <a:avLst/>
          </a:prstGeom>
        </p:spPr>
      </p:pic>
      <p:pic>
        <p:nvPicPr>
          <p:cNvPr id="68" name="Graphic 67" descr="Database with solid fill">
            <a:extLst>
              <a:ext uri="{FF2B5EF4-FFF2-40B4-BE49-F238E27FC236}">
                <a16:creationId xmlns:a16="http://schemas.microsoft.com/office/drawing/2014/main" id="{ADF2AA8F-F439-A019-9A80-8FA70E993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7113" y="5206970"/>
            <a:ext cx="435453" cy="435453"/>
          </a:xfrm>
          <a:prstGeom prst="rect">
            <a:avLst/>
          </a:prstGeom>
        </p:spPr>
      </p:pic>
      <p:pic>
        <p:nvPicPr>
          <p:cNvPr id="70" name="Graphic 69" descr="Database with solid fill">
            <a:extLst>
              <a:ext uri="{FF2B5EF4-FFF2-40B4-BE49-F238E27FC236}">
                <a16:creationId xmlns:a16="http://schemas.microsoft.com/office/drawing/2014/main" id="{7F1659F7-B043-C4D6-B8A3-7192DF561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4107" y="5227118"/>
            <a:ext cx="435453" cy="435453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C1E9399-8CB9-EF72-845F-6CED22BF9822}"/>
              </a:ext>
            </a:extLst>
          </p:cNvPr>
          <p:cNvCxnSpPr>
            <a:cxnSpLocks/>
          </p:cNvCxnSpPr>
          <p:nvPr/>
        </p:nvCxnSpPr>
        <p:spPr>
          <a:xfrm flipH="1" flipV="1">
            <a:off x="8125214" y="4796146"/>
            <a:ext cx="263590" cy="18261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9F345EB-89E7-294F-2D6B-B3657CE17FA5}"/>
              </a:ext>
            </a:extLst>
          </p:cNvPr>
          <p:cNvCxnSpPr>
            <a:cxnSpLocks/>
          </p:cNvCxnSpPr>
          <p:nvPr/>
        </p:nvCxnSpPr>
        <p:spPr>
          <a:xfrm flipV="1">
            <a:off x="8766305" y="4756706"/>
            <a:ext cx="257802" cy="22205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C2F85CB-BF3C-054F-0AAB-4D92FE160068}"/>
              </a:ext>
            </a:extLst>
          </p:cNvPr>
          <p:cNvCxnSpPr>
            <a:cxnSpLocks/>
          </p:cNvCxnSpPr>
          <p:nvPr/>
        </p:nvCxnSpPr>
        <p:spPr>
          <a:xfrm flipH="1">
            <a:off x="8168184" y="5246052"/>
            <a:ext cx="177651" cy="130080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D4A3DFE-FA1F-96C8-5DF4-1232197422B3}"/>
              </a:ext>
            </a:extLst>
          </p:cNvPr>
          <p:cNvCxnSpPr>
            <a:cxnSpLocks/>
          </p:cNvCxnSpPr>
          <p:nvPr/>
        </p:nvCxnSpPr>
        <p:spPr>
          <a:xfrm>
            <a:off x="8764522" y="5238468"/>
            <a:ext cx="192631" cy="12574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atabase with solid fill">
            <a:extLst>
              <a:ext uri="{FF2B5EF4-FFF2-40B4-BE49-F238E27FC236}">
                <a16:creationId xmlns:a16="http://schemas.microsoft.com/office/drawing/2014/main" id="{2F4526A1-E349-A9F2-81EE-F54F4C1AD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3974" y="3093062"/>
            <a:ext cx="674581" cy="674581"/>
          </a:xfrm>
          <a:prstGeom prst="rect">
            <a:avLst/>
          </a:prstGeom>
        </p:spPr>
      </p:pic>
      <p:pic>
        <p:nvPicPr>
          <p:cNvPr id="77" name="Graphic 76" descr="Database with solid fill">
            <a:extLst>
              <a:ext uri="{FF2B5EF4-FFF2-40B4-BE49-F238E27FC236}">
                <a16:creationId xmlns:a16="http://schemas.microsoft.com/office/drawing/2014/main" id="{9091D58F-AEA5-E6D4-BFB4-02C8E4DFC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4485" y="2854325"/>
            <a:ext cx="435453" cy="435453"/>
          </a:xfrm>
          <a:prstGeom prst="rect">
            <a:avLst/>
          </a:prstGeom>
        </p:spPr>
      </p:pic>
      <p:pic>
        <p:nvPicPr>
          <p:cNvPr id="78" name="Graphic 77" descr="Database with solid fill">
            <a:extLst>
              <a:ext uri="{FF2B5EF4-FFF2-40B4-BE49-F238E27FC236}">
                <a16:creationId xmlns:a16="http://schemas.microsoft.com/office/drawing/2014/main" id="{B6682E6C-AF6D-3C69-2E93-2FC42E1BE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14627" y="2818553"/>
            <a:ext cx="435453" cy="435453"/>
          </a:xfrm>
          <a:prstGeom prst="rect">
            <a:avLst/>
          </a:prstGeom>
        </p:spPr>
      </p:pic>
      <p:pic>
        <p:nvPicPr>
          <p:cNvPr id="79" name="Graphic 78" descr="Database with solid fill">
            <a:extLst>
              <a:ext uri="{FF2B5EF4-FFF2-40B4-BE49-F238E27FC236}">
                <a16:creationId xmlns:a16="http://schemas.microsoft.com/office/drawing/2014/main" id="{72CCA527-D0A0-9A86-47BC-480838B86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2137" y="3602069"/>
            <a:ext cx="435453" cy="435453"/>
          </a:xfrm>
          <a:prstGeom prst="rect">
            <a:avLst/>
          </a:prstGeom>
        </p:spPr>
      </p:pic>
      <p:pic>
        <p:nvPicPr>
          <p:cNvPr id="81" name="Graphic 80" descr="Database with solid fill">
            <a:extLst>
              <a:ext uri="{FF2B5EF4-FFF2-40B4-BE49-F238E27FC236}">
                <a16:creationId xmlns:a16="http://schemas.microsoft.com/office/drawing/2014/main" id="{9776E847-6D69-3CA1-1DAB-1D6BA15E5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09131" y="3622217"/>
            <a:ext cx="435453" cy="435453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209B78B-6A33-1A84-04F8-BA6A9AE1AD9C}"/>
              </a:ext>
            </a:extLst>
          </p:cNvPr>
          <p:cNvCxnSpPr>
            <a:cxnSpLocks/>
          </p:cNvCxnSpPr>
          <p:nvPr/>
        </p:nvCxnSpPr>
        <p:spPr>
          <a:xfrm flipH="1" flipV="1">
            <a:off x="7410238" y="3191245"/>
            <a:ext cx="263590" cy="18261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9512973-D063-A244-2B48-7F01F0074A66}"/>
              </a:ext>
            </a:extLst>
          </p:cNvPr>
          <p:cNvCxnSpPr>
            <a:cxnSpLocks/>
          </p:cNvCxnSpPr>
          <p:nvPr/>
        </p:nvCxnSpPr>
        <p:spPr>
          <a:xfrm flipV="1">
            <a:off x="8051329" y="3151805"/>
            <a:ext cx="257802" cy="22205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6491A52-2E9B-8621-E1C3-605F833D696B}"/>
              </a:ext>
            </a:extLst>
          </p:cNvPr>
          <p:cNvCxnSpPr>
            <a:cxnSpLocks/>
          </p:cNvCxnSpPr>
          <p:nvPr/>
        </p:nvCxnSpPr>
        <p:spPr>
          <a:xfrm flipH="1">
            <a:off x="7453208" y="3641151"/>
            <a:ext cx="177651" cy="130080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5072765-C3D5-9B51-BD16-C8D2C1737493}"/>
              </a:ext>
            </a:extLst>
          </p:cNvPr>
          <p:cNvCxnSpPr>
            <a:cxnSpLocks/>
          </p:cNvCxnSpPr>
          <p:nvPr/>
        </p:nvCxnSpPr>
        <p:spPr>
          <a:xfrm>
            <a:off x="8091405" y="3658565"/>
            <a:ext cx="192631" cy="12574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Graphic 86" descr="Database with solid fill">
            <a:extLst>
              <a:ext uri="{FF2B5EF4-FFF2-40B4-BE49-F238E27FC236}">
                <a16:creationId xmlns:a16="http://schemas.microsoft.com/office/drawing/2014/main" id="{F8796BD1-B186-7B54-7A3C-10D9F5091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4609" y="3046715"/>
            <a:ext cx="597209" cy="597209"/>
          </a:xfrm>
          <a:prstGeom prst="rect">
            <a:avLst/>
          </a:prstGeom>
        </p:spPr>
      </p:pic>
      <p:pic>
        <p:nvPicPr>
          <p:cNvPr id="88" name="Graphic 87" descr="Database with solid fill">
            <a:extLst>
              <a:ext uri="{FF2B5EF4-FFF2-40B4-BE49-F238E27FC236}">
                <a16:creationId xmlns:a16="http://schemas.microsoft.com/office/drawing/2014/main" id="{C90CA6EB-27B2-89AA-78C1-B5D945E7D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4442" y="2790618"/>
            <a:ext cx="435453" cy="435453"/>
          </a:xfrm>
          <a:prstGeom prst="rect">
            <a:avLst/>
          </a:prstGeom>
        </p:spPr>
      </p:pic>
      <p:pic>
        <p:nvPicPr>
          <p:cNvPr id="89" name="Graphic 88" descr="Database with solid fill">
            <a:extLst>
              <a:ext uri="{FF2B5EF4-FFF2-40B4-BE49-F238E27FC236}">
                <a16:creationId xmlns:a16="http://schemas.microsoft.com/office/drawing/2014/main" id="{684E0843-DC69-89FF-B51F-066396B63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05262" y="2742139"/>
            <a:ext cx="435453" cy="435453"/>
          </a:xfrm>
          <a:prstGeom prst="rect">
            <a:avLst/>
          </a:prstGeom>
        </p:spPr>
      </p:pic>
      <p:pic>
        <p:nvPicPr>
          <p:cNvPr id="90" name="Graphic 89" descr="Database with solid fill">
            <a:extLst>
              <a:ext uri="{FF2B5EF4-FFF2-40B4-BE49-F238E27FC236}">
                <a16:creationId xmlns:a16="http://schemas.microsoft.com/office/drawing/2014/main" id="{F9CEBC6A-0A1C-F1AE-BDED-E5E8C01D3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2772" y="3525655"/>
            <a:ext cx="435453" cy="435453"/>
          </a:xfrm>
          <a:prstGeom prst="rect">
            <a:avLst/>
          </a:prstGeom>
        </p:spPr>
      </p:pic>
      <p:pic>
        <p:nvPicPr>
          <p:cNvPr id="92" name="Graphic 91" descr="Database with solid fill">
            <a:extLst>
              <a:ext uri="{FF2B5EF4-FFF2-40B4-BE49-F238E27FC236}">
                <a16:creationId xmlns:a16="http://schemas.microsoft.com/office/drawing/2014/main" id="{25B3924C-9885-D55C-CB0C-E85AD6F22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99766" y="3545803"/>
            <a:ext cx="435453" cy="435453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D1AB204-1040-1046-FB2C-6891C396342A}"/>
              </a:ext>
            </a:extLst>
          </p:cNvPr>
          <p:cNvCxnSpPr>
            <a:cxnSpLocks/>
          </p:cNvCxnSpPr>
          <p:nvPr/>
        </p:nvCxnSpPr>
        <p:spPr>
          <a:xfrm flipH="1" flipV="1">
            <a:off x="11000873" y="3114831"/>
            <a:ext cx="263590" cy="18261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6F71BDA-A03D-E07A-3D26-B47BACACD511}"/>
              </a:ext>
            </a:extLst>
          </p:cNvPr>
          <p:cNvCxnSpPr>
            <a:cxnSpLocks/>
          </p:cNvCxnSpPr>
          <p:nvPr/>
        </p:nvCxnSpPr>
        <p:spPr>
          <a:xfrm flipV="1">
            <a:off x="11641964" y="3075391"/>
            <a:ext cx="257802" cy="22205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719B035-67A4-7D60-D5D3-67BCBECE806B}"/>
              </a:ext>
            </a:extLst>
          </p:cNvPr>
          <p:cNvCxnSpPr>
            <a:cxnSpLocks/>
          </p:cNvCxnSpPr>
          <p:nvPr/>
        </p:nvCxnSpPr>
        <p:spPr>
          <a:xfrm flipH="1">
            <a:off x="11043843" y="3564737"/>
            <a:ext cx="177651" cy="130080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CEBE985-8C94-B1FC-B5F2-4ADA134242B4}"/>
              </a:ext>
            </a:extLst>
          </p:cNvPr>
          <p:cNvCxnSpPr>
            <a:cxnSpLocks/>
          </p:cNvCxnSpPr>
          <p:nvPr/>
        </p:nvCxnSpPr>
        <p:spPr>
          <a:xfrm>
            <a:off x="11668905" y="3570182"/>
            <a:ext cx="192631" cy="12574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Database with solid fill">
            <a:extLst>
              <a:ext uri="{FF2B5EF4-FFF2-40B4-BE49-F238E27FC236}">
                <a16:creationId xmlns:a16="http://schemas.microsoft.com/office/drawing/2014/main" id="{90228B27-82AC-0006-BA39-0A9FBAF6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0011" y="1947655"/>
            <a:ext cx="569713" cy="569713"/>
          </a:xfrm>
          <a:prstGeom prst="rect">
            <a:avLst/>
          </a:prstGeom>
        </p:spPr>
      </p:pic>
      <p:pic>
        <p:nvPicPr>
          <p:cNvPr id="111" name="Graphic 110" descr="Database with solid fill">
            <a:extLst>
              <a:ext uri="{FF2B5EF4-FFF2-40B4-BE49-F238E27FC236}">
                <a16:creationId xmlns:a16="http://schemas.microsoft.com/office/drawing/2014/main" id="{10ABE11B-FA3B-6EA5-156E-3858A87BC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9667" y="1652007"/>
            <a:ext cx="435453" cy="435453"/>
          </a:xfrm>
          <a:prstGeom prst="rect">
            <a:avLst/>
          </a:prstGeom>
        </p:spPr>
      </p:pic>
      <p:pic>
        <p:nvPicPr>
          <p:cNvPr id="112" name="Graphic 111" descr="Database with solid fill">
            <a:extLst>
              <a:ext uri="{FF2B5EF4-FFF2-40B4-BE49-F238E27FC236}">
                <a16:creationId xmlns:a16="http://schemas.microsoft.com/office/drawing/2014/main" id="{AC121EDF-231A-4451-BCB4-8EB08987E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9809" y="1616235"/>
            <a:ext cx="435453" cy="435453"/>
          </a:xfrm>
          <a:prstGeom prst="rect">
            <a:avLst/>
          </a:prstGeom>
        </p:spPr>
      </p:pic>
      <p:pic>
        <p:nvPicPr>
          <p:cNvPr id="113" name="Graphic 112" descr="Database with solid fill">
            <a:extLst>
              <a:ext uri="{FF2B5EF4-FFF2-40B4-BE49-F238E27FC236}">
                <a16:creationId xmlns:a16="http://schemas.microsoft.com/office/drawing/2014/main" id="{D279CB1D-0836-26AA-F23C-C6AF5570E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7319" y="2399751"/>
            <a:ext cx="435453" cy="435453"/>
          </a:xfrm>
          <a:prstGeom prst="rect">
            <a:avLst/>
          </a:prstGeom>
        </p:spPr>
      </p:pic>
      <p:pic>
        <p:nvPicPr>
          <p:cNvPr id="114" name="Graphic 113" descr="Database with solid fill">
            <a:extLst>
              <a:ext uri="{FF2B5EF4-FFF2-40B4-BE49-F238E27FC236}">
                <a16:creationId xmlns:a16="http://schemas.microsoft.com/office/drawing/2014/main" id="{99CCCE88-CCF5-BC2F-4363-B3D22EB43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4313" y="2419899"/>
            <a:ext cx="435453" cy="435453"/>
          </a:xfrm>
          <a:prstGeom prst="rect">
            <a:avLst/>
          </a:prstGeom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8FFFE0C-4E41-734C-8614-1E25D30121D6}"/>
              </a:ext>
            </a:extLst>
          </p:cNvPr>
          <p:cNvCxnSpPr>
            <a:cxnSpLocks/>
          </p:cNvCxnSpPr>
          <p:nvPr/>
        </p:nvCxnSpPr>
        <p:spPr>
          <a:xfrm flipH="1" flipV="1">
            <a:off x="9235420" y="1988927"/>
            <a:ext cx="263590" cy="18261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A53BA7A-C115-AA0F-5800-9DCA264C0429}"/>
              </a:ext>
            </a:extLst>
          </p:cNvPr>
          <p:cNvCxnSpPr>
            <a:cxnSpLocks/>
          </p:cNvCxnSpPr>
          <p:nvPr/>
        </p:nvCxnSpPr>
        <p:spPr>
          <a:xfrm flipV="1">
            <a:off x="9876511" y="1949487"/>
            <a:ext cx="257802" cy="22205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73BB64-8193-58B0-4161-C861EFAECA6D}"/>
              </a:ext>
            </a:extLst>
          </p:cNvPr>
          <p:cNvCxnSpPr>
            <a:cxnSpLocks/>
          </p:cNvCxnSpPr>
          <p:nvPr/>
        </p:nvCxnSpPr>
        <p:spPr>
          <a:xfrm flipH="1">
            <a:off x="9278390" y="2438833"/>
            <a:ext cx="177651" cy="130080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ECD4644-FAF1-7F08-4A7E-2D6BE27E1453}"/>
              </a:ext>
            </a:extLst>
          </p:cNvPr>
          <p:cNvCxnSpPr>
            <a:cxnSpLocks/>
          </p:cNvCxnSpPr>
          <p:nvPr/>
        </p:nvCxnSpPr>
        <p:spPr>
          <a:xfrm>
            <a:off x="9903452" y="2444278"/>
            <a:ext cx="192631" cy="125742"/>
          </a:xfrm>
          <a:prstGeom prst="straightConnector1">
            <a:avLst/>
          </a:prstGeom>
          <a:ln>
            <a:solidFill>
              <a:srgbClr val="19C9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8D2CFD7-2667-857E-A2DE-40E2C8D3FA35}"/>
              </a:ext>
            </a:extLst>
          </p:cNvPr>
          <p:cNvSpPr/>
          <p:nvPr/>
        </p:nvSpPr>
        <p:spPr>
          <a:xfrm>
            <a:off x="7709461" y="6042551"/>
            <a:ext cx="3934927" cy="581748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lang="en-US" sz="3200" b="1" dirty="0">
                <a:solidFill>
                  <a:srgbClr val="19C9C7"/>
                </a:solidFill>
                <a:latin typeface="League Spartan"/>
                <a:cs typeface="League Spartan"/>
              </a:rPr>
              <a:t>SNOWFLAKE</a:t>
            </a:r>
            <a:r>
              <a:rPr lang="en-US" sz="3200" b="1" dirty="0">
                <a:solidFill>
                  <a:schemeClr val="bg1"/>
                </a:solidFill>
                <a:latin typeface="League Spartan"/>
                <a:cs typeface="League Spartan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League Spartan"/>
                <a:ea typeface="+mn-ea"/>
                <a:cs typeface="League Spartan"/>
              </a:rPr>
              <a:t>SCHEMA</a:t>
            </a:r>
            <a:endParaRPr sz="3200" b="1" dirty="0">
              <a:solidFill>
                <a:schemeClr val="bg1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6DC602C-05F7-A375-0605-0EC4C7BD9D66}"/>
              </a:ext>
            </a:extLst>
          </p:cNvPr>
          <p:cNvSpPr/>
          <p:nvPr/>
        </p:nvSpPr>
        <p:spPr>
          <a:xfrm>
            <a:off x="929378" y="6042551"/>
            <a:ext cx="3481397" cy="581748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lang="en-US" sz="3200" b="1" dirty="0">
                <a:solidFill>
                  <a:srgbClr val="19C9C7"/>
                </a:solidFill>
                <a:latin typeface="League Spartan"/>
                <a:cs typeface="League Spartan"/>
              </a:rPr>
              <a:t>STAR</a:t>
            </a:r>
            <a:r>
              <a:rPr lang="en-US" sz="3200" b="1" dirty="0">
                <a:solidFill>
                  <a:schemeClr val="bg1"/>
                </a:solidFill>
                <a:latin typeface="League Spartan"/>
                <a:cs typeface="League Spartan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League Spartan"/>
                <a:ea typeface="+mn-ea"/>
                <a:cs typeface="League Spartan"/>
              </a:rPr>
              <a:t>SCHEMA</a:t>
            </a:r>
            <a:endParaRPr sz="3200" b="1" dirty="0">
              <a:solidFill>
                <a:schemeClr val="bg1"/>
              </a:solidFill>
              <a:latin typeface="League Spartan"/>
              <a:ea typeface="+mn-ea"/>
              <a:cs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3327058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E27229B-AFE1-3B43-5244-FEBD65FC11D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93763" y="3967143"/>
          <a:ext cx="5530850" cy="601702"/>
        </p:xfrm>
        <a:graphic>
          <a:graphicData uri="http://schemas.openxmlformats.org/drawingml/2006/table">
            <a:tbl>
              <a:tblPr/>
              <a:tblGrid>
                <a:gridCol w="5530850">
                  <a:extLst>
                    <a:ext uri="{9D8B030D-6E8A-4147-A177-3AD203B41FA5}">
                      <a16:colId xmlns:a16="http://schemas.microsoft.com/office/drawing/2014/main" val="1274705304"/>
                    </a:ext>
                  </a:extLst>
                </a:gridCol>
              </a:tblGrid>
              <a:tr h="601702">
                <a:tc>
                  <a:txBody>
                    <a:bodyPr/>
                    <a:lstStyle/>
                    <a:p>
                      <a:pPr fontAlgn="base"/>
                      <a:br>
                        <a:rPr lang="en-IN" sz="1700" dirty="0">
                          <a:effectLst/>
                        </a:rPr>
                      </a:br>
                      <a:r>
                        <a:rPr lang="en-IN" sz="1700" dirty="0">
                          <a:effectLst/>
                        </a:rPr>
                        <a:t>Essential for making informed decisions</a:t>
                      </a:r>
                    </a:p>
                  </a:txBody>
                  <a:tcPr marL="81311" marR="81311" marT="40656" marB="40656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950843"/>
                  </a:ext>
                </a:extLst>
              </a:tr>
            </a:tbl>
          </a:graphicData>
        </a:graphic>
      </p:graphicFrame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582B031-F5CA-5818-2625-BEEF0A57458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86538" y="1947863"/>
          <a:ext cx="5530848" cy="2304288"/>
        </p:xfrm>
        <a:graphic>
          <a:graphicData uri="http://schemas.openxmlformats.org/drawingml/2006/table">
            <a:tbl>
              <a:tblPr firstRow="1" bandRow="1">
                <a:tableStyleId>{ECEABFD6-DEF5-4B08-A064-399E52D03A91}</a:tableStyleId>
              </a:tblPr>
              <a:tblGrid>
                <a:gridCol w="1843616">
                  <a:extLst>
                    <a:ext uri="{9D8B030D-6E8A-4147-A177-3AD203B41FA5}">
                      <a16:colId xmlns:a16="http://schemas.microsoft.com/office/drawing/2014/main" val="3840215869"/>
                    </a:ext>
                  </a:extLst>
                </a:gridCol>
                <a:gridCol w="1843616">
                  <a:extLst>
                    <a:ext uri="{9D8B030D-6E8A-4147-A177-3AD203B41FA5}">
                      <a16:colId xmlns:a16="http://schemas.microsoft.com/office/drawing/2014/main" val="1302550878"/>
                    </a:ext>
                  </a:extLst>
                </a:gridCol>
                <a:gridCol w="1843616">
                  <a:extLst>
                    <a:ext uri="{9D8B030D-6E8A-4147-A177-3AD203B41FA5}">
                      <a16:colId xmlns:a16="http://schemas.microsoft.com/office/drawing/2014/main" val="371692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16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5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59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85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66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74461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C76C733-304F-0665-0644-50A032A39426}"/>
              </a:ext>
            </a:extLst>
          </p:cNvPr>
          <p:cNvSpPr/>
          <p:nvPr/>
        </p:nvSpPr>
        <p:spPr>
          <a:xfrm>
            <a:off x="812801" y="1377244"/>
            <a:ext cx="5692774" cy="5305778"/>
          </a:xfrm>
          <a:prstGeom prst="rect">
            <a:avLst/>
          </a:prstGeom>
          <a:solidFill>
            <a:srgbClr val="19C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74E1F4-BE27-17CD-13B3-2F7CF16FCBCF}"/>
              </a:ext>
            </a:extLst>
          </p:cNvPr>
          <p:cNvSpPr/>
          <p:nvPr/>
        </p:nvSpPr>
        <p:spPr>
          <a:xfrm>
            <a:off x="6505573" y="1377243"/>
            <a:ext cx="5692773" cy="5305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98A997-50D1-7327-9B8E-78F9A4F55B99}"/>
              </a:ext>
            </a:extLst>
          </p:cNvPr>
          <p:cNvSpPr/>
          <p:nvPr/>
        </p:nvSpPr>
        <p:spPr>
          <a:xfrm>
            <a:off x="6103804" y="3454077"/>
            <a:ext cx="803542" cy="80715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27F3D-04BC-DAD8-1512-4E55FF19612B}"/>
              </a:ext>
            </a:extLst>
          </p:cNvPr>
          <p:cNvSpPr txBox="1"/>
          <p:nvPr/>
        </p:nvSpPr>
        <p:spPr>
          <a:xfrm>
            <a:off x="6300077" y="3661068"/>
            <a:ext cx="80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21212"/>
                </a:solidFill>
                <a:latin typeface="League Spartan"/>
                <a:cs typeface="League Spartan"/>
              </a:rPr>
              <a:t>VS</a:t>
            </a:r>
            <a:endParaRPr lang="en-US" sz="2000" b="1" dirty="0">
              <a:latin typeface="Luminari" panose="02000505000000020004" pitchFamily="2" charset="0"/>
            </a:endParaRPr>
          </a:p>
        </p:txBody>
      </p:sp>
      <p:sp>
        <p:nvSpPr>
          <p:cNvPr id="9" name="Body text copy">
            <a:extLst>
              <a:ext uri="{FF2B5EF4-FFF2-40B4-BE49-F238E27FC236}">
                <a16:creationId xmlns:a16="http://schemas.microsoft.com/office/drawing/2014/main" id="{2AA55252-1257-212E-A48C-FEBFADE1D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00329"/>
            <a:ext cx="1122211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QUICK COMPARISON</a:t>
            </a:r>
            <a:endParaRPr sz="36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2F97FF-7202-8F89-22DB-F7BF688411CC}"/>
              </a:ext>
            </a:extLst>
          </p:cNvPr>
          <p:cNvSpPr txBox="1"/>
          <p:nvPr/>
        </p:nvSpPr>
        <p:spPr>
          <a:xfrm>
            <a:off x="2080197" y="1600375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21212"/>
                </a:solidFill>
                <a:latin typeface="League Spartan"/>
                <a:cs typeface="League Spartan"/>
              </a:rPr>
              <a:t>STAR SCHEMA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FC5FE-1DF5-3036-3D1B-BE5FC2E6DE02}"/>
              </a:ext>
            </a:extLst>
          </p:cNvPr>
          <p:cNvSpPr txBox="1"/>
          <p:nvPr/>
        </p:nvSpPr>
        <p:spPr>
          <a:xfrm>
            <a:off x="7103618" y="1600376"/>
            <a:ext cx="4755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League Spartan"/>
                <a:cs typeface="League Spartan"/>
              </a:rPr>
              <a:t>SNOWFLAKE SCHEMA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C6312-B085-6F27-4363-2793E33585D7}"/>
              </a:ext>
            </a:extLst>
          </p:cNvPr>
          <p:cNvSpPr txBox="1"/>
          <p:nvPr/>
        </p:nvSpPr>
        <p:spPr>
          <a:xfrm>
            <a:off x="1284695" y="2726688"/>
            <a:ext cx="45299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</a:t>
            </a:r>
            <a:r>
              <a:rPr lang="en-IN" b="0" i="0" dirty="0">
                <a:effectLst/>
              </a:rPr>
              <a:t>igh Data Redundancy</a:t>
            </a: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Söhne"/>
              </a:rPr>
              <a:t>Denormalized data stored in a single table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Query performance is faster with fewer joins</a:t>
            </a: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Uses more space</a:t>
            </a:r>
            <a:endParaRPr lang="en-US" b="0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Used for less complex data warehouses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96AF1-FD8D-72FE-2EDE-ABC95C771794}"/>
              </a:ext>
            </a:extLst>
          </p:cNvPr>
          <p:cNvSpPr txBox="1"/>
          <p:nvPr/>
        </p:nvSpPr>
        <p:spPr>
          <a:xfrm>
            <a:off x="7103618" y="2666810"/>
            <a:ext cx="4529925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</a:rPr>
              <a:t>Low Data Redundancy</a:t>
            </a:r>
          </a:p>
          <a:p>
            <a:endParaRPr lang="en-IN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</a:rPr>
              <a:t>Normalized data stored in multip</a:t>
            </a:r>
            <a:r>
              <a:rPr lang="en-IN" dirty="0">
                <a:solidFill>
                  <a:schemeClr val="bg1"/>
                </a:solidFill>
              </a:rPr>
              <a:t>le tables</a:t>
            </a:r>
          </a:p>
          <a:p>
            <a:endParaRPr lang="en-IN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</a:rPr>
              <a:t>Query performance is slower due to more joins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Uses less space</a:t>
            </a:r>
          </a:p>
          <a:p>
            <a:endParaRPr lang="en-IN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Used for more complex data warehouses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4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6 Agenda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-24"/>
          <p:cNvPicPr/>
          <p:nvPr/>
        </p:nvPicPr>
        <p:blipFill rotWithShape="1">
          <a:blip r:embed="rId3"/>
          <a:stretch>
            <a:fillRect/>
          </a:stretch>
        </p:blipFill>
        <p:spPr>
          <a:xfrm rot="-5400000">
            <a:off x="5866040" y="4314825"/>
            <a:ext cx="3212405" cy="95250"/>
          </a:xfrm>
          <a:prstGeom prst="rect">
            <a:avLst/>
          </a:prstGeom>
        </p:spPr>
      </p:pic>
      <p:pic>
        <p:nvPicPr>
          <p:cNvPr id="3" name="StrokeCircl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996598" y="5343525"/>
            <a:ext cx="895350" cy="895350"/>
          </a:xfrm>
          <a:prstGeom prst="rect">
            <a:avLst/>
          </a:prstGeom>
        </p:spPr>
      </p:pic>
      <p:pic>
        <p:nvPicPr>
          <p:cNvPr id="4" name="BusinessOutline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232858" y="5581650"/>
            <a:ext cx="400050" cy="400050"/>
          </a:xfrm>
          <a:prstGeom prst="rect">
            <a:avLst/>
          </a:prstGeom>
        </p:spPr>
      </p:pic>
      <p:sp>
        <p:nvSpPr>
          <p:cNvPr id="5" name="Body text copy"/>
          <p:cNvSpPr/>
          <p:nvPr/>
        </p:nvSpPr>
        <p:spPr>
          <a:xfrm>
            <a:off x="2803062" y="3333750"/>
            <a:ext cx="3810000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80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History Of DBMS and RDBMS</a:t>
            </a:r>
          </a:p>
        </p:txBody>
      </p:sp>
      <p:sp>
        <p:nvSpPr>
          <p:cNvPr id="6" name="Body text copy"/>
          <p:cNvSpPr/>
          <p:nvPr/>
        </p:nvSpPr>
        <p:spPr>
          <a:xfrm>
            <a:off x="2799234" y="4476750"/>
            <a:ext cx="3810000" cy="6858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80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Database Designing and Modelling</a:t>
            </a:r>
          </a:p>
        </p:txBody>
      </p:sp>
      <p:sp>
        <p:nvSpPr>
          <p:cNvPr id="7" name="Body text copy"/>
          <p:cNvSpPr/>
          <p:nvPr/>
        </p:nvSpPr>
        <p:spPr>
          <a:xfrm>
            <a:off x="2799234" y="5619750"/>
            <a:ext cx="3810000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800" b="1">
                <a:solidFill>
                  <a:srgbClr val="121212"/>
                </a:solidFill>
                <a:latin typeface="Muli"/>
                <a:ea typeface="+mn-ea"/>
                <a:cs typeface="Muli"/>
              </a:rPr>
              <a:t>Intro On SQL and MYSQL</a:t>
            </a:r>
          </a:p>
        </p:txBody>
      </p:sp>
      <p:pic>
        <p:nvPicPr>
          <p:cNvPr id="8" name="Line-24"/>
          <p:cNvPicPr/>
          <p:nvPr/>
        </p:nvPicPr>
        <p:blipFill rotWithShape="1">
          <a:blip r:embed="rId3"/>
          <a:stretch>
            <a:fillRect/>
          </a:stretch>
        </p:blipFill>
        <p:spPr>
          <a:xfrm rot="-5400000">
            <a:off x="277323" y="4994622"/>
            <a:ext cx="3212405" cy="95250"/>
          </a:xfrm>
          <a:prstGeom prst="rect">
            <a:avLst/>
          </a:prstGeom>
        </p:spPr>
      </p:pic>
      <p:pic>
        <p:nvPicPr>
          <p:cNvPr id="9" name="StrokeCircl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1437159" y="3076575"/>
            <a:ext cx="895350" cy="895350"/>
          </a:xfrm>
          <a:prstGeom prst="rect">
            <a:avLst/>
          </a:prstGeom>
        </p:spPr>
      </p:pic>
      <p:pic>
        <p:nvPicPr>
          <p:cNvPr id="10" name="education40-O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667346" y="3324225"/>
            <a:ext cx="434975" cy="428625"/>
          </a:xfrm>
          <a:prstGeom prst="rect">
            <a:avLst/>
          </a:prstGeom>
        </p:spPr>
      </p:pic>
      <p:pic>
        <p:nvPicPr>
          <p:cNvPr id="11" name="StrokeCircle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440334" y="4219575"/>
            <a:ext cx="895350" cy="895350"/>
          </a:xfrm>
          <a:prstGeom prst="rect">
            <a:avLst/>
          </a:prstGeom>
        </p:spPr>
      </p:pic>
      <p:pic>
        <p:nvPicPr>
          <p:cNvPr id="12" name="StrokeCircle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466850" y="5524500"/>
            <a:ext cx="895350" cy="895350"/>
          </a:xfrm>
          <a:prstGeom prst="rect">
            <a:avLst/>
          </a:prstGeom>
        </p:spPr>
      </p:pic>
      <p:pic>
        <p:nvPicPr>
          <p:cNvPr id="13" name="BusinessOutline10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1741487" y="5753100"/>
            <a:ext cx="352425" cy="457200"/>
          </a:xfrm>
          <a:prstGeom prst="rect">
            <a:avLst/>
          </a:prstGeom>
        </p:spPr>
      </p:pic>
      <p:sp>
        <p:nvSpPr>
          <p:cNvPr id="14" name="Body text copy"/>
          <p:cNvSpPr/>
          <p:nvPr/>
        </p:nvSpPr>
        <p:spPr>
          <a:xfrm>
            <a:off x="8384727" y="3314700"/>
            <a:ext cx="3810000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80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DB Components, Datatypes</a:t>
            </a:r>
          </a:p>
        </p:txBody>
      </p:sp>
      <p:sp>
        <p:nvSpPr>
          <p:cNvPr id="15" name="Body text copy"/>
          <p:cNvSpPr/>
          <p:nvPr/>
        </p:nvSpPr>
        <p:spPr>
          <a:xfrm>
            <a:off x="8380899" y="4457700"/>
            <a:ext cx="3810000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800" b="1">
                <a:solidFill>
                  <a:srgbClr val="121212"/>
                </a:solidFill>
                <a:latin typeface="Muli"/>
                <a:ea typeface="+mn-ea"/>
                <a:cs typeface="Muli"/>
              </a:rPr>
              <a:t>SQL Commands and Clauses</a:t>
            </a:r>
          </a:p>
        </p:txBody>
      </p:sp>
      <p:sp>
        <p:nvSpPr>
          <p:cNvPr id="16" name="Body text copy"/>
          <p:cNvSpPr/>
          <p:nvPr/>
        </p:nvSpPr>
        <p:spPr>
          <a:xfrm>
            <a:off x="8380899" y="5600700"/>
            <a:ext cx="3537369" cy="6858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80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Joins, </a:t>
            </a:r>
            <a:r>
              <a:rPr sz="1800" b="1" dirty="0" err="1">
                <a:solidFill>
                  <a:srgbClr val="121212"/>
                </a:solidFill>
                <a:latin typeface="Muli"/>
                <a:ea typeface="+mn-ea"/>
                <a:cs typeface="Muli"/>
              </a:rPr>
              <a:t>SubQueries</a:t>
            </a:r>
            <a:r>
              <a:rPr sz="180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, Views and Stored Procedure</a:t>
            </a:r>
          </a:p>
        </p:txBody>
      </p:sp>
      <p:pic>
        <p:nvPicPr>
          <p:cNvPr id="17" name="StrokeCircle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7029781" y="3076575"/>
            <a:ext cx="895350" cy="895350"/>
          </a:xfrm>
          <a:prstGeom prst="rect">
            <a:avLst/>
          </a:prstGeom>
        </p:spPr>
      </p:pic>
      <p:pic>
        <p:nvPicPr>
          <p:cNvPr id="18" name="StrokeCircle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7021998" y="4200525"/>
            <a:ext cx="895350" cy="895350"/>
          </a:xfrm>
          <a:prstGeom prst="rect">
            <a:avLst/>
          </a:prstGeom>
        </p:spPr>
      </p:pic>
      <p:pic>
        <p:nvPicPr>
          <p:cNvPr id="19" name="BusinessOutline12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7308660" y="4400550"/>
            <a:ext cx="344043" cy="457200"/>
          </a:xfrm>
          <a:prstGeom prst="rect">
            <a:avLst/>
          </a:prstGeom>
        </p:spPr>
      </p:pic>
      <p:sp>
        <p:nvSpPr>
          <p:cNvPr id="20" name="Body text copy"/>
          <p:cNvSpPr/>
          <p:nvPr/>
        </p:nvSpPr>
        <p:spPr>
          <a:xfrm>
            <a:off x="1014413" y="1304925"/>
            <a:ext cx="10982325" cy="6858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3600">
                <a:solidFill>
                  <a:srgbClr val="121212"/>
                </a:solidFill>
                <a:latin typeface="Antonio"/>
                <a:ea typeface="+mn-ea"/>
                <a:cs typeface="Antonio"/>
              </a:rPr>
              <a:t>AGENDA</a:t>
            </a:r>
          </a:p>
        </p:txBody>
      </p:sp>
      <p:sp>
        <p:nvSpPr>
          <p:cNvPr id="21" name="Body text copy"/>
          <p:cNvSpPr/>
          <p:nvPr/>
        </p:nvSpPr>
        <p:spPr>
          <a:xfrm>
            <a:off x="1014413" y="2034630"/>
            <a:ext cx="10982325" cy="2857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500" cap="all" spc="150">
                <a:solidFill>
                  <a:srgbClr val="121212"/>
                </a:solidFill>
                <a:latin typeface="Muli"/>
                <a:ea typeface="+mn-ea"/>
                <a:cs typeface="Muli"/>
              </a:rPr>
              <a:t>MINUTES of MEEting</a:t>
            </a:r>
          </a:p>
        </p:txBody>
      </p:sp>
      <p:pic>
        <p:nvPicPr>
          <p:cNvPr id="22" name="Shape7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335756" y="304800"/>
            <a:ext cx="12377738" cy="632594"/>
          </a:xfrm>
          <a:prstGeom prst="rect">
            <a:avLst/>
          </a:prstGeom>
        </p:spPr>
      </p:pic>
      <p:sp>
        <p:nvSpPr>
          <p:cNvPr id="23" name="Body text copy copy 1"/>
          <p:cNvSpPr/>
          <p:nvPr/>
        </p:nvSpPr>
        <p:spPr>
          <a:xfrm>
            <a:off x="622176" y="466725"/>
            <a:ext cx="6041008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350" cap="all" spc="225">
                <a:solidFill>
                  <a:srgbClr val="00393B"/>
                </a:solidFill>
                <a:latin typeface="Muli"/>
                <a:ea typeface="+mn-ea"/>
                <a:cs typeface="Muli"/>
              </a:rPr>
              <a:t>Database Training</a:t>
            </a:r>
          </a:p>
        </p:txBody>
      </p:sp>
      <p:pic>
        <p:nvPicPr>
          <p:cNvPr id="24" name="gears settings double outline"/>
          <p:cNvPicPr/>
          <p:nvPr/>
        </p:nvPicPr>
        <p:blipFill rotWithShape="1">
          <a:blip r:embed="rId13"/>
          <a:stretch>
            <a:fillRect/>
          </a:stretch>
        </p:blipFill>
        <p:spPr>
          <a:xfrm>
            <a:off x="1537704" y="4343400"/>
            <a:ext cx="666750" cy="666750"/>
          </a:xfrm>
          <a:prstGeom prst="rect">
            <a:avLst/>
          </a:prstGeom>
        </p:spPr>
      </p:pic>
      <p:pic>
        <p:nvPicPr>
          <p:cNvPr id="25" name="share network outline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7139292" y="3162300"/>
            <a:ext cx="644845" cy="6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Diagram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067300" y="2324100"/>
            <a:ext cx="6705600" cy="1187450"/>
          </a:xfrm>
          <a:prstGeom prst="rect">
            <a:avLst/>
          </a:prstGeom>
        </p:spPr>
      </p:pic>
      <p:sp>
        <p:nvSpPr>
          <p:cNvPr id="3" name="Body text copy"/>
          <p:cNvSpPr/>
          <p:nvPr/>
        </p:nvSpPr>
        <p:spPr>
          <a:xfrm>
            <a:off x="8265494" y="2660288"/>
            <a:ext cx="3123956" cy="4953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lang="en-IN" sz="1600" dirty="0">
                <a:solidFill>
                  <a:schemeClr val="bg1"/>
                </a:solidFill>
                <a:latin typeface="Söhne"/>
              </a:rPr>
              <a:t>T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Söhne"/>
              </a:rPr>
              <a:t>he dimension data remains constant over time and no history data</a:t>
            </a:r>
            <a:endParaRPr sz="1425" b="1" dirty="0">
              <a:solidFill>
                <a:schemeClr val="bg1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4" name="Body text copy"/>
          <p:cNvSpPr/>
          <p:nvPr/>
        </p:nvSpPr>
        <p:spPr>
          <a:xfrm>
            <a:off x="5623264" y="2641238"/>
            <a:ext cx="1945593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TYPE 0</a:t>
            </a:r>
            <a:endParaRPr sz="1800" b="1" dirty="0">
              <a:solidFill>
                <a:srgbClr val="FFFFFF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5" name="Shape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076825" y="3681413"/>
            <a:ext cx="6705600" cy="1187450"/>
          </a:xfrm>
          <a:prstGeom prst="rect">
            <a:avLst/>
          </a:prstGeom>
        </p:spPr>
      </p:pic>
      <p:sp>
        <p:nvSpPr>
          <p:cNvPr id="6" name="Body text copy"/>
          <p:cNvSpPr/>
          <p:nvPr/>
        </p:nvSpPr>
        <p:spPr>
          <a:xfrm>
            <a:off x="8265494" y="3895725"/>
            <a:ext cx="2857500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lang="en-IN" sz="1600" dirty="0">
                <a:solidFill>
                  <a:schemeClr val="bg1"/>
                </a:solidFill>
                <a:latin typeface="Söhne"/>
              </a:rPr>
              <a:t>T</a:t>
            </a:r>
            <a:r>
              <a:rPr lang="en-IN" sz="1600" b="0" i="0" dirty="0">
                <a:solidFill>
                  <a:schemeClr val="bg1"/>
                </a:solidFill>
                <a:effectLst/>
                <a:latin typeface="Söhne"/>
              </a:rPr>
              <a:t>he old data is overwritten with new data when a change occurs. No history</a:t>
            </a:r>
            <a:endParaRPr sz="1425" b="1" dirty="0">
              <a:solidFill>
                <a:schemeClr val="bg1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7" name="Body text copy"/>
          <p:cNvSpPr/>
          <p:nvPr/>
        </p:nvSpPr>
        <p:spPr>
          <a:xfrm>
            <a:off x="5834060" y="3952289"/>
            <a:ext cx="152400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League Spartan"/>
                <a:cs typeface="League Spartan"/>
              </a:rPr>
              <a:t>TYPE 1</a:t>
            </a:r>
            <a:endParaRPr sz="1800" b="1" dirty="0">
              <a:solidFill>
                <a:srgbClr val="FFFFFF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8" name="Shape1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5076825" y="5038725"/>
            <a:ext cx="6705600" cy="1186833"/>
          </a:xfrm>
          <a:prstGeom prst="rect">
            <a:avLst/>
          </a:prstGeom>
        </p:spPr>
      </p:pic>
      <p:sp>
        <p:nvSpPr>
          <p:cNvPr id="9" name="Body text copy"/>
          <p:cNvSpPr/>
          <p:nvPr/>
        </p:nvSpPr>
        <p:spPr>
          <a:xfrm>
            <a:off x="8265357" y="5196101"/>
            <a:ext cx="3176690" cy="7429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lang="en-IN" sz="1600" dirty="0">
                <a:solidFill>
                  <a:schemeClr val="bg1"/>
                </a:solidFill>
              </a:rPr>
              <a:t>N</a:t>
            </a:r>
            <a:r>
              <a:rPr lang="en-IN" sz="1600" b="0" i="0" dirty="0">
                <a:solidFill>
                  <a:schemeClr val="bg1"/>
                </a:solidFill>
                <a:effectLst/>
              </a:rPr>
              <a:t>ew rows are added to the dimension table to track the historical changes in the data</a:t>
            </a:r>
            <a:endParaRPr sz="1425" b="1" dirty="0">
              <a:solidFill>
                <a:schemeClr val="bg1"/>
              </a:solidFill>
              <a:ea typeface="+mn-ea"/>
              <a:cs typeface="Muli"/>
            </a:endParaRPr>
          </a:p>
        </p:txBody>
      </p:sp>
      <p:sp>
        <p:nvSpPr>
          <p:cNvPr id="10" name="Body text copy"/>
          <p:cNvSpPr/>
          <p:nvPr/>
        </p:nvSpPr>
        <p:spPr>
          <a:xfrm>
            <a:off x="5803693" y="5300876"/>
            <a:ext cx="152400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League Spartan"/>
                <a:cs typeface="League Spartan"/>
              </a:rPr>
              <a:t>TYPE 2</a:t>
            </a:r>
            <a:endParaRPr sz="1800" b="1" dirty="0">
              <a:solidFill>
                <a:srgbClr val="FFFFFF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11" name="Body text copy"/>
          <p:cNvSpPr/>
          <p:nvPr/>
        </p:nvSpPr>
        <p:spPr>
          <a:xfrm>
            <a:off x="1014413" y="466725"/>
            <a:ext cx="10982325" cy="5334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US"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SLOWLY CHANGING DIMENSIONS</a:t>
            </a:r>
            <a:endParaRPr sz="30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12" name="Body text copy"/>
          <p:cNvSpPr/>
          <p:nvPr/>
        </p:nvSpPr>
        <p:spPr>
          <a:xfrm>
            <a:off x="1104900" y="1247775"/>
            <a:ext cx="10982325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IN" sz="1600" i="0" dirty="0">
                <a:solidFill>
                  <a:srgbClr val="374151"/>
                </a:solidFill>
                <a:effectLst/>
              </a:rPr>
              <a:t>A CONCEPT IN </a:t>
            </a:r>
            <a:r>
              <a:rPr lang="en-IN" sz="1600" i="0" dirty="0">
                <a:solidFill>
                  <a:srgbClr val="19C9C7"/>
                </a:solidFill>
                <a:effectLst/>
              </a:rPr>
              <a:t>DATA WAREHOUSING </a:t>
            </a:r>
            <a:r>
              <a:rPr lang="en-IN" sz="1600" i="0" dirty="0">
                <a:solidFill>
                  <a:srgbClr val="374151"/>
                </a:solidFill>
                <a:effectLst/>
              </a:rPr>
              <a:t>THAT DESCRIBES HOW THE </a:t>
            </a:r>
            <a:r>
              <a:rPr lang="en-IN" sz="1600" i="0" dirty="0">
                <a:solidFill>
                  <a:srgbClr val="19C9C7"/>
                </a:solidFill>
                <a:effectLst/>
              </a:rPr>
              <a:t>DIMENSIONS</a:t>
            </a:r>
            <a:r>
              <a:rPr lang="en-IN" sz="1600" i="0" dirty="0">
                <a:solidFill>
                  <a:srgbClr val="374151"/>
                </a:solidFill>
                <a:effectLst/>
              </a:rPr>
              <a:t> IN A DATA WAREHOUSE </a:t>
            </a:r>
            <a:r>
              <a:rPr lang="en-IN" sz="1600" i="0" dirty="0">
                <a:solidFill>
                  <a:srgbClr val="19C9C7"/>
                </a:solidFill>
                <a:effectLst/>
              </a:rPr>
              <a:t>CHANGE OVER TIME</a:t>
            </a:r>
            <a:endParaRPr lang="en-IN" sz="1500" dirty="0">
              <a:solidFill>
                <a:srgbClr val="19C9C7"/>
              </a:solidFill>
              <a:ea typeface="+mn-ea"/>
              <a:cs typeface="Muli"/>
            </a:endParaRPr>
          </a:p>
        </p:txBody>
      </p:sp>
      <p:pic>
        <p:nvPicPr>
          <p:cNvPr id="13" name="education40-O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568739" y="4074459"/>
            <a:ext cx="423568" cy="414167"/>
          </a:xfrm>
          <a:prstGeom prst="rect">
            <a:avLst/>
          </a:prstGeom>
        </p:spPr>
      </p:pic>
      <p:pic>
        <p:nvPicPr>
          <p:cNvPr id="14" name="education42-O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557205" y="2734520"/>
            <a:ext cx="394079" cy="394079"/>
          </a:xfrm>
          <a:prstGeom prst="rect">
            <a:avLst/>
          </a:prstGeom>
        </p:spPr>
      </p:pic>
      <p:pic>
        <p:nvPicPr>
          <p:cNvPr id="15" name="WebIconsSolid47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5561011" y="5486400"/>
            <a:ext cx="439025" cy="367749"/>
          </a:xfrm>
          <a:prstGeom prst="rect">
            <a:avLst/>
          </a:prstGeom>
        </p:spPr>
      </p:pic>
      <p:pic>
        <p:nvPicPr>
          <p:cNvPr id="16" name="Devices-Networks-Outline-Filled-39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57250" y="2209800"/>
            <a:ext cx="4143487" cy="4143487"/>
          </a:xfrm>
          <a:prstGeom prst="rect">
            <a:avLst/>
          </a:prstGeom>
        </p:spPr>
      </p:pic>
      <p:sp>
        <p:nvSpPr>
          <p:cNvPr id="17" name="Body text copy">
            <a:extLst>
              <a:ext uri="{FF2B5EF4-FFF2-40B4-BE49-F238E27FC236}">
                <a16:creationId xmlns:a16="http://schemas.microsoft.com/office/drawing/2014/main" id="{61C7BAA5-0F96-9088-7EEF-5F33FC001C36}"/>
              </a:ext>
            </a:extLst>
          </p:cNvPr>
          <p:cNvSpPr/>
          <p:nvPr/>
        </p:nvSpPr>
        <p:spPr>
          <a:xfrm>
            <a:off x="5623264" y="3006087"/>
            <a:ext cx="1945593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League Spartan"/>
                <a:cs typeface="League Spartan"/>
              </a:rPr>
              <a:t>INSERT</a:t>
            </a:r>
            <a:endParaRPr sz="1800" b="1" dirty="0">
              <a:solidFill>
                <a:srgbClr val="FFFFFF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18" name="Body text copy">
            <a:extLst>
              <a:ext uri="{FF2B5EF4-FFF2-40B4-BE49-F238E27FC236}">
                <a16:creationId xmlns:a16="http://schemas.microsoft.com/office/drawing/2014/main" id="{9EA1882C-799C-D5EB-3801-D17C1E7C2EEC}"/>
              </a:ext>
            </a:extLst>
          </p:cNvPr>
          <p:cNvSpPr/>
          <p:nvPr/>
        </p:nvSpPr>
        <p:spPr>
          <a:xfrm>
            <a:off x="5598458" y="4384698"/>
            <a:ext cx="1945593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en-US" b="1" dirty="0">
                <a:solidFill>
                  <a:srgbClr val="FFFFFF"/>
                </a:solidFill>
                <a:latin typeface="League Spartan"/>
                <a:cs typeface="League Spartan"/>
              </a:rPr>
              <a:t>UPDATE</a:t>
            </a:r>
            <a:endParaRPr sz="1800" b="1" dirty="0">
              <a:solidFill>
                <a:srgbClr val="FFFFFF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19" name="Body text copy">
            <a:extLst>
              <a:ext uri="{FF2B5EF4-FFF2-40B4-BE49-F238E27FC236}">
                <a16:creationId xmlns:a16="http://schemas.microsoft.com/office/drawing/2014/main" id="{987F4801-0A5D-ECB5-F680-5F4147EA96D5}"/>
              </a:ext>
            </a:extLst>
          </p:cNvPr>
          <p:cNvSpPr/>
          <p:nvPr/>
        </p:nvSpPr>
        <p:spPr>
          <a:xfrm>
            <a:off x="5592896" y="5720799"/>
            <a:ext cx="1945593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UPSERT</a:t>
            </a:r>
            <a:endParaRPr sz="1800" b="1" dirty="0">
              <a:solidFill>
                <a:srgbClr val="FFFFFF"/>
              </a:solidFill>
              <a:latin typeface="League Spartan"/>
              <a:ea typeface="+mn-ea"/>
              <a:cs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1571342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217555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SCD – TYPE 0</a:t>
            </a:r>
            <a:endParaRPr sz="30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5C4B4C-A7DF-30AA-49AC-7A42A2319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175106"/>
              </p:ext>
            </p:extLst>
          </p:nvPr>
        </p:nvGraphicFramePr>
        <p:xfrm>
          <a:off x="1342663" y="2203495"/>
          <a:ext cx="7164729" cy="1883019"/>
        </p:xfrm>
        <a:graphic>
          <a:graphicData uri="http://schemas.openxmlformats.org/drawingml/2006/table">
            <a:tbl>
              <a:tblPr/>
              <a:tblGrid>
                <a:gridCol w="2388243">
                  <a:extLst>
                    <a:ext uri="{9D8B030D-6E8A-4147-A177-3AD203B41FA5}">
                      <a16:colId xmlns:a16="http://schemas.microsoft.com/office/drawing/2014/main" val="518491713"/>
                    </a:ext>
                  </a:extLst>
                </a:gridCol>
                <a:gridCol w="2388243">
                  <a:extLst>
                    <a:ext uri="{9D8B030D-6E8A-4147-A177-3AD203B41FA5}">
                      <a16:colId xmlns:a16="http://schemas.microsoft.com/office/drawing/2014/main" val="153447675"/>
                    </a:ext>
                  </a:extLst>
                </a:gridCol>
                <a:gridCol w="2388243">
                  <a:extLst>
                    <a:ext uri="{9D8B030D-6E8A-4147-A177-3AD203B41FA5}">
                      <a16:colId xmlns:a16="http://schemas.microsoft.com/office/drawing/2014/main" val="1629823716"/>
                    </a:ext>
                  </a:extLst>
                </a:gridCol>
              </a:tblGrid>
              <a:tr h="627673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dirty="0">
                          <a:effectLst/>
                        </a:rPr>
                        <a:t>Product ID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dirty="0">
                          <a:effectLst/>
                        </a:rPr>
                        <a:t>Product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dirty="0">
                          <a:effectLst/>
                        </a:rPr>
                        <a:t>Product Category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231164"/>
                  </a:ext>
                </a:extLst>
              </a:tr>
              <a:tr h="627673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123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iPhone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Electronics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443392"/>
                  </a:ext>
                </a:extLst>
              </a:tr>
              <a:tr h="627673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456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Samsung TV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Electronics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1177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10591E9-3B65-FDB1-54B4-5ED0B8707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665" y="4622945"/>
            <a:ext cx="86385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In this example,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9C9C7"/>
                </a:solidFill>
                <a:effectLst/>
              </a:rPr>
              <a:t>product data remains constant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over time and is never changed, hence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9C9C7"/>
                </a:solidFill>
                <a:effectLst/>
              </a:rPr>
              <a:t>no new records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</a:rPr>
              <a:t>are added to the dimension table.</a:t>
            </a:r>
          </a:p>
        </p:txBody>
      </p:sp>
    </p:spTree>
    <p:extLst>
      <p:ext uri="{BB962C8B-B14F-4D97-AF65-F5344CB8AC3E}">
        <p14:creationId xmlns:p14="http://schemas.microsoft.com/office/powerpoint/2010/main" val="64099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217555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SCD – TYPE 1</a:t>
            </a:r>
            <a:endParaRPr sz="30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270BF28-DC8A-D381-FBBB-9BA68EA2A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840346"/>
              </p:ext>
            </p:extLst>
          </p:nvPr>
        </p:nvGraphicFramePr>
        <p:xfrm>
          <a:off x="1462088" y="4228724"/>
          <a:ext cx="6219822" cy="1308059"/>
        </p:xfrm>
        <a:graphic>
          <a:graphicData uri="http://schemas.openxmlformats.org/drawingml/2006/table">
            <a:tbl>
              <a:tblPr/>
              <a:tblGrid>
                <a:gridCol w="2073274">
                  <a:extLst>
                    <a:ext uri="{9D8B030D-6E8A-4147-A177-3AD203B41FA5}">
                      <a16:colId xmlns:a16="http://schemas.microsoft.com/office/drawing/2014/main" val="2783016621"/>
                    </a:ext>
                  </a:extLst>
                </a:gridCol>
                <a:gridCol w="2073274">
                  <a:extLst>
                    <a:ext uri="{9D8B030D-6E8A-4147-A177-3AD203B41FA5}">
                      <a16:colId xmlns:a16="http://schemas.microsoft.com/office/drawing/2014/main" val="1640655923"/>
                    </a:ext>
                  </a:extLst>
                </a:gridCol>
                <a:gridCol w="2073274">
                  <a:extLst>
                    <a:ext uri="{9D8B030D-6E8A-4147-A177-3AD203B41FA5}">
                      <a16:colId xmlns:a16="http://schemas.microsoft.com/office/drawing/2014/main" val="3031758266"/>
                    </a:ext>
                  </a:extLst>
                </a:gridCol>
              </a:tblGrid>
              <a:tr h="428303">
                <a:tc>
                  <a:txBody>
                    <a:bodyPr/>
                    <a:lstStyle/>
                    <a:p>
                      <a:pPr fontAlgn="b"/>
                      <a:r>
                        <a:rPr lang="en-IN" sz="2000" b="1" dirty="0">
                          <a:effectLst/>
                        </a:rPr>
                        <a:t>Employee ID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2000" b="1">
                          <a:effectLst/>
                        </a:rPr>
                        <a:t>Employee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2000" b="1" dirty="0">
                          <a:effectLst/>
                        </a:rPr>
                        <a:t>Job Title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53980"/>
                  </a:ext>
                </a:extLst>
              </a:tr>
              <a:tr h="439878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John Doe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Analyst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45892"/>
                  </a:ext>
                </a:extLst>
              </a:tr>
              <a:tr h="439878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Jane Smith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Manager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2989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51044E0-EF7A-C47F-EFBC-7EF6BA00D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73492"/>
              </p:ext>
            </p:extLst>
          </p:nvPr>
        </p:nvGraphicFramePr>
        <p:xfrm>
          <a:off x="1462088" y="1707447"/>
          <a:ext cx="6219822" cy="1389156"/>
        </p:xfrm>
        <a:graphic>
          <a:graphicData uri="http://schemas.openxmlformats.org/drawingml/2006/table">
            <a:tbl>
              <a:tblPr/>
              <a:tblGrid>
                <a:gridCol w="2073274">
                  <a:extLst>
                    <a:ext uri="{9D8B030D-6E8A-4147-A177-3AD203B41FA5}">
                      <a16:colId xmlns:a16="http://schemas.microsoft.com/office/drawing/2014/main" val="1876854601"/>
                    </a:ext>
                  </a:extLst>
                </a:gridCol>
                <a:gridCol w="2073274">
                  <a:extLst>
                    <a:ext uri="{9D8B030D-6E8A-4147-A177-3AD203B41FA5}">
                      <a16:colId xmlns:a16="http://schemas.microsoft.com/office/drawing/2014/main" val="4162317384"/>
                    </a:ext>
                  </a:extLst>
                </a:gridCol>
                <a:gridCol w="2073274">
                  <a:extLst>
                    <a:ext uri="{9D8B030D-6E8A-4147-A177-3AD203B41FA5}">
                      <a16:colId xmlns:a16="http://schemas.microsoft.com/office/drawing/2014/main" val="3600710071"/>
                    </a:ext>
                  </a:extLst>
                </a:gridCol>
              </a:tblGrid>
              <a:tr h="488082">
                <a:tc>
                  <a:txBody>
                    <a:bodyPr/>
                    <a:lstStyle/>
                    <a:p>
                      <a:pPr fontAlgn="b"/>
                      <a:r>
                        <a:rPr lang="en-IN" sz="2000" b="1">
                          <a:effectLst/>
                        </a:rPr>
                        <a:t>Employee ID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2000" b="1">
                          <a:effectLst/>
                        </a:rPr>
                        <a:t>Employee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2000" b="1" dirty="0">
                          <a:effectLst/>
                        </a:rPr>
                        <a:t>Job Title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148739"/>
                  </a:ext>
                </a:extLst>
              </a:tr>
              <a:tr h="450537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John Doe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Analyst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529356"/>
                  </a:ext>
                </a:extLst>
              </a:tr>
              <a:tr h="450537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102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Jane Smith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Director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77528"/>
                  </a:ext>
                </a:extLst>
              </a:tr>
            </a:tbl>
          </a:graphicData>
        </a:graphic>
      </p:graphicFrame>
      <p:sp>
        <p:nvSpPr>
          <p:cNvPr id="17" name="Rectangle 6">
            <a:extLst>
              <a:ext uri="{FF2B5EF4-FFF2-40B4-BE49-F238E27FC236}">
                <a16:creationId xmlns:a16="http://schemas.microsoft.com/office/drawing/2014/main" id="{3766AB8B-C9E2-3DA7-393C-5A98C446E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697" y="3325415"/>
            <a:ext cx="92463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latin typeface="+mn-lt"/>
              </a:rPr>
              <a:t>In this example, if Jane Smith is promoted to a higher job title such as Director, the data in the dimension table would be updated as follows: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57EFC-85CA-4F7C-CEAA-CA6AF51664A4}"/>
              </a:ext>
            </a:extLst>
          </p:cNvPr>
          <p:cNvSpPr txBox="1"/>
          <p:nvPr/>
        </p:nvSpPr>
        <p:spPr>
          <a:xfrm>
            <a:off x="1462088" y="5765595"/>
            <a:ext cx="8943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/>
              <a:t>The </a:t>
            </a:r>
            <a:r>
              <a:rPr lang="en-US" altLang="en-US" sz="2000" b="1" dirty="0">
                <a:solidFill>
                  <a:srgbClr val="19C9C7"/>
                </a:solidFill>
              </a:rPr>
              <a:t>old job</a:t>
            </a:r>
            <a:r>
              <a:rPr lang="en-US" altLang="en-US" sz="2000" b="1" dirty="0"/>
              <a:t> title is </a:t>
            </a:r>
            <a:r>
              <a:rPr lang="en-US" altLang="en-US" sz="2000" b="1" dirty="0">
                <a:solidFill>
                  <a:srgbClr val="19C9C7"/>
                </a:solidFill>
              </a:rPr>
              <a:t>overwritten</a:t>
            </a:r>
            <a:r>
              <a:rPr lang="en-US" altLang="en-US" sz="2000" b="1" dirty="0"/>
              <a:t> with the new job title, and there is </a:t>
            </a:r>
            <a:r>
              <a:rPr lang="en-US" altLang="en-US" sz="2000" b="1" dirty="0">
                <a:solidFill>
                  <a:srgbClr val="19C9C7"/>
                </a:solidFill>
              </a:rPr>
              <a:t>no historical</a:t>
            </a:r>
            <a:r>
              <a:rPr lang="en-US" altLang="en-US" sz="2000" b="1" dirty="0"/>
              <a:t> tracking of the change.</a:t>
            </a:r>
          </a:p>
        </p:txBody>
      </p:sp>
    </p:spTree>
    <p:extLst>
      <p:ext uri="{BB962C8B-B14F-4D97-AF65-F5344CB8AC3E}">
        <p14:creationId xmlns:p14="http://schemas.microsoft.com/office/powerpoint/2010/main" val="2380266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217555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SCD – TYPE 2</a:t>
            </a:r>
            <a:endParaRPr sz="30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B57EFC-85CA-4F7C-CEAA-CA6AF51664A4}"/>
              </a:ext>
            </a:extLst>
          </p:cNvPr>
          <p:cNvSpPr txBox="1"/>
          <p:nvPr/>
        </p:nvSpPr>
        <p:spPr>
          <a:xfrm>
            <a:off x="1188386" y="4613963"/>
            <a:ext cx="106343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b="1" dirty="0"/>
              <a:t>In this example, the </a:t>
            </a:r>
            <a:r>
              <a:rPr lang="en-IN" sz="2000" b="1" dirty="0">
                <a:solidFill>
                  <a:srgbClr val="19C9C7"/>
                </a:solidFill>
              </a:rPr>
              <a:t>flag column </a:t>
            </a:r>
            <a:r>
              <a:rPr lang="en-IN" sz="2000" b="1" dirty="0"/>
              <a:t>indicates whether a record is </a:t>
            </a:r>
            <a:r>
              <a:rPr lang="en-IN" sz="2000" b="1" dirty="0">
                <a:solidFill>
                  <a:srgbClr val="19C9C7"/>
                </a:solidFill>
              </a:rPr>
              <a:t>currently active or not</a:t>
            </a:r>
            <a:r>
              <a:rPr lang="en-IN" sz="2000" b="1" dirty="0"/>
              <a:t>. The first record for John Smith's old address has an end date of 2022-05-30, indicating that it is no longer valid. The second record for John Smith's new address has a NULL end date, indicating that it is the current active record. </a:t>
            </a:r>
            <a:r>
              <a:rPr lang="en-IN" sz="2000" b="1" dirty="0">
                <a:solidFill>
                  <a:srgbClr val="19C9C7"/>
                </a:solidFill>
              </a:rPr>
              <a:t>History is maintained.</a:t>
            </a:r>
            <a:endParaRPr lang="en-US" altLang="en-US" sz="2000" b="1" dirty="0">
              <a:solidFill>
                <a:srgbClr val="19C9C7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12CD6C-7D6B-0262-6B11-522A756D6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329874"/>
              </p:ext>
            </p:extLst>
          </p:nvPr>
        </p:nvGraphicFramePr>
        <p:xfrm>
          <a:off x="1188387" y="1849417"/>
          <a:ext cx="10634376" cy="2315304"/>
        </p:xfrm>
        <a:graphic>
          <a:graphicData uri="http://schemas.openxmlformats.org/drawingml/2006/table">
            <a:tbl>
              <a:tblPr/>
              <a:tblGrid>
                <a:gridCol w="1772396">
                  <a:extLst>
                    <a:ext uri="{9D8B030D-6E8A-4147-A177-3AD203B41FA5}">
                      <a16:colId xmlns:a16="http://schemas.microsoft.com/office/drawing/2014/main" val="3636537165"/>
                    </a:ext>
                  </a:extLst>
                </a:gridCol>
                <a:gridCol w="1772396">
                  <a:extLst>
                    <a:ext uri="{9D8B030D-6E8A-4147-A177-3AD203B41FA5}">
                      <a16:colId xmlns:a16="http://schemas.microsoft.com/office/drawing/2014/main" val="179014861"/>
                    </a:ext>
                  </a:extLst>
                </a:gridCol>
                <a:gridCol w="1772396">
                  <a:extLst>
                    <a:ext uri="{9D8B030D-6E8A-4147-A177-3AD203B41FA5}">
                      <a16:colId xmlns:a16="http://schemas.microsoft.com/office/drawing/2014/main" val="2883313492"/>
                    </a:ext>
                  </a:extLst>
                </a:gridCol>
                <a:gridCol w="1772396">
                  <a:extLst>
                    <a:ext uri="{9D8B030D-6E8A-4147-A177-3AD203B41FA5}">
                      <a16:colId xmlns:a16="http://schemas.microsoft.com/office/drawing/2014/main" val="1239258732"/>
                    </a:ext>
                  </a:extLst>
                </a:gridCol>
                <a:gridCol w="1772396">
                  <a:extLst>
                    <a:ext uri="{9D8B030D-6E8A-4147-A177-3AD203B41FA5}">
                      <a16:colId xmlns:a16="http://schemas.microsoft.com/office/drawing/2014/main" val="548724838"/>
                    </a:ext>
                  </a:extLst>
                </a:gridCol>
                <a:gridCol w="1772396">
                  <a:extLst>
                    <a:ext uri="{9D8B030D-6E8A-4147-A177-3AD203B41FA5}">
                      <a16:colId xmlns:a16="http://schemas.microsoft.com/office/drawing/2014/main" val="2590912445"/>
                    </a:ext>
                  </a:extLst>
                </a:gridCol>
              </a:tblGrid>
              <a:tr h="627565"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Customer ID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Customer Name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Address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Start Date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End Date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Active Flag</a:t>
                      </a:r>
                    </a:p>
                  </a:txBody>
                  <a:tcPr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330446"/>
                  </a:ext>
                </a:extLst>
              </a:tr>
              <a:tr h="992788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John Smith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123 Main Street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2021-01-01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2022-05-30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3123"/>
                  </a:ext>
                </a:extLst>
              </a:tr>
              <a:tr h="694951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1001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John Smith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456 Elm Street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2022-06-01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NULL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552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1295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Diagram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-31"/>
          <p:cNvPicPr/>
          <p:nvPr/>
        </p:nvPicPr>
        <p:blipFill rotWithShape="1">
          <a:blip r:embed="rId3"/>
          <a:stretch>
            <a:fillRect/>
          </a:stretch>
        </p:blipFill>
        <p:spPr>
          <a:xfrm rot="-5400000">
            <a:off x="8539082" y="1933575"/>
            <a:ext cx="1704975" cy="2047875"/>
          </a:xfrm>
          <a:prstGeom prst="rect">
            <a:avLst/>
          </a:prstGeom>
        </p:spPr>
      </p:pic>
      <p:pic>
        <p:nvPicPr>
          <p:cNvPr id="12" name="customLine copy 2"/>
          <p:cNvPicPr/>
          <p:nvPr/>
        </p:nvPicPr>
        <p:blipFill rotWithShape="1">
          <a:blip r:embed="rId4"/>
          <a:stretch>
            <a:fillRect/>
          </a:stretch>
        </p:blipFill>
        <p:spPr>
          <a:xfrm rot="-5400000">
            <a:off x="8314361" y="4018651"/>
            <a:ext cx="1933191" cy="190500"/>
          </a:xfrm>
          <a:prstGeom prst="rect">
            <a:avLst/>
          </a:prstGeom>
        </p:spPr>
      </p:pic>
      <p:pic>
        <p:nvPicPr>
          <p:cNvPr id="13" name="customLine copy 3"/>
          <p:cNvPicPr/>
          <p:nvPr/>
        </p:nvPicPr>
        <p:blipFill rotWithShape="1">
          <a:blip r:embed="rId5"/>
          <a:stretch>
            <a:fillRect/>
          </a:stretch>
        </p:blipFill>
        <p:spPr>
          <a:xfrm rot="-5400000">
            <a:off x="4359546" y="3627645"/>
            <a:ext cx="1093751" cy="190500"/>
          </a:xfrm>
          <a:prstGeom prst="rect">
            <a:avLst/>
          </a:prstGeom>
        </p:spPr>
      </p:pic>
      <p:pic>
        <p:nvPicPr>
          <p:cNvPr id="14" name="Shape-31"/>
          <p:cNvPicPr/>
          <p:nvPr/>
        </p:nvPicPr>
        <p:blipFill rotWithShape="1">
          <a:blip r:embed="rId6"/>
          <a:stretch>
            <a:fillRect/>
          </a:stretch>
        </p:blipFill>
        <p:spPr>
          <a:xfrm rot="-5400000">
            <a:off x="7110412" y="1924050"/>
            <a:ext cx="1704975" cy="2047875"/>
          </a:xfrm>
          <a:prstGeom prst="rect">
            <a:avLst/>
          </a:prstGeom>
        </p:spPr>
      </p:pic>
      <p:pic>
        <p:nvPicPr>
          <p:cNvPr id="17" name="customLine copy 4"/>
          <p:cNvPicPr/>
          <p:nvPr/>
        </p:nvPicPr>
        <p:blipFill rotWithShape="1">
          <a:blip r:embed="rId5"/>
          <a:stretch>
            <a:fillRect/>
          </a:stretch>
        </p:blipFill>
        <p:spPr>
          <a:xfrm rot="-5400000">
            <a:off x="7273408" y="3589406"/>
            <a:ext cx="1093751" cy="190500"/>
          </a:xfrm>
          <a:prstGeom prst="rect">
            <a:avLst/>
          </a:prstGeom>
        </p:spPr>
      </p:pic>
      <p:pic>
        <p:nvPicPr>
          <p:cNvPr id="18" name="Shape-31"/>
          <p:cNvPicPr/>
          <p:nvPr/>
        </p:nvPicPr>
        <p:blipFill rotWithShape="1">
          <a:blip r:embed="rId3"/>
          <a:stretch>
            <a:fillRect/>
          </a:stretch>
        </p:blipFill>
        <p:spPr>
          <a:xfrm rot="-5400000">
            <a:off x="5653087" y="1924050"/>
            <a:ext cx="1704975" cy="2047875"/>
          </a:xfrm>
          <a:prstGeom prst="rect">
            <a:avLst/>
          </a:prstGeom>
        </p:spPr>
      </p:pic>
      <p:pic>
        <p:nvPicPr>
          <p:cNvPr id="21" name="customLine copy 5"/>
          <p:cNvPicPr/>
          <p:nvPr/>
        </p:nvPicPr>
        <p:blipFill rotWithShape="1">
          <a:blip r:embed="rId4"/>
          <a:stretch>
            <a:fillRect/>
          </a:stretch>
        </p:blipFill>
        <p:spPr>
          <a:xfrm rot="-5400000">
            <a:off x="5394959" y="4009126"/>
            <a:ext cx="1933191" cy="190500"/>
          </a:xfrm>
          <a:prstGeom prst="rect">
            <a:avLst/>
          </a:prstGeom>
        </p:spPr>
      </p:pic>
      <p:pic>
        <p:nvPicPr>
          <p:cNvPr id="22" name="Shape-31"/>
          <p:cNvPicPr/>
          <p:nvPr/>
        </p:nvPicPr>
        <p:blipFill rotWithShape="1">
          <a:blip r:embed="rId6"/>
          <a:stretch>
            <a:fillRect/>
          </a:stretch>
        </p:blipFill>
        <p:spPr>
          <a:xfrm rot="-5400000">
            <a:off x="4243387" y="1924050"/>
            <a:ext cx="1704975" cy="2047875"/>
          </a:xfrm>
          <a:prstGeom prst="rect">
            <a:avLst/>
          </a:prstGeom>
        </p:spPr>
      </p:pic>
      <p:pic>
        <p:nvPicPr>
          <p:cNvPr id="25" name="Shape-31"/>
          <p:cNvPicPr/>
          <p:nvPr/>
        </p:nvPicPr>
        <p:blipFill rotWithShape="1">
          <a:blip r:embed="rId3"/>
          <a:stretch>
            <a:fillRect/>
          </a:stretch>
        </p:blipFill>
        <p:spPr>
          <a:xfrm rot="-5400000">
            <a:off x="2690813" y="1924050"/>
            <a:ext cx="1704975" cy="2047875"/>
          </a:xfrm>
          <a:prstGeom prst="rect">
            <a:avLst/>
          </a:prstGeom>
        </p:spPr>
      </p:pic>
      <p:pic>
        <p:nvPicPr>
          <p:cNvPr id="29" name="customLine copy 6"/>
          <p:cNvPicPr/>
          <p:nvPr/>
        </p:nvPicPr>
        <p:blipFill rotWithShape="1">
          <a:blip r:embed="rId4"/>
          <a:stretch>
            <a:fillRect/>
          </a:stretch>
        </p:blipFill>
        <p:spPr>
          <a:xfrm rot="-5400000">
            <a:off x="2396009" y="4009126"/>
            <a:ext cx="1933191" cy="190500"/>
          </a:xfrm>
          <a:prstGeom prst="rect">
            <a:avLst/>
          </a:prstGeom>
        </p:spPr>
      </p:pic>
      <p:pic>
        <p:nvPicPr>
          <p:cNvPr id="35" name="key outlin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4723653" y="2667000"/>
            <a:ext cx="536972" cy="536972"/>
          </a:xfrm>
          <a:prstGeom prst="rect">
            <a:avLst/>
          </a:prstGeom>
        </p:spPr>
      </p:pic>
      <p:pic>
        <p:nvPicPr>
          <p:cNvPr id="36" name="key outline copy 1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609728" y="2667000"/>
            <a:ext cx="536972" cy="536972"/>
          </a:xfrm>
          <a:prstGeom prst="rect">
            <a:avLst/>
          </a:prstGeom>
        </p:spPr>
      </p:pic>
      <p:pic>
        <p:nvPicPr>
          <p:cNvPr id="39" name="key outline">
            <a:extLst>
              <a:ext uri="{FF2B5EF4-FFF2-40B4-BE49-F238E27FC236}">
                <a16:creationId xmlns:a16="http://schemas.microsoft.com/office/drawing/2014/main" id="{B3B76EDC-A420-F399-BA5A-FA816D7D93A3}"/>
              </a:ext>
            </a:extLst>
          </p:cNvPr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3141930" y="2645095"/>
            <a:ext cx="536972" cy="536972"/>
          </a:xfrm>
          <a:prstGeom prst="rect">
            <a:avLst/>
          </a:prstGeom>
        </p:spPr>
      </p:pic>
      <p:pic>
        <p:nvPicPr>
          <p:cNvPr id="40" name="key outline">
            <a:extLst>
              <a:ext uri="{FF2B5EF4-FFF2-40B4-BE49-F238E27FC236}">
                <a16:creationId xmlns:a16="http://schemas.microsoft.com/office/drawing/2014/main" id="{DDB1A090-43B5-714C-DA9D-10502833BD1D}"/>
              </a:ext>
            </a:extLst>
          </p:cNvPr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6129730" y="2708243"/>
            <a:ext cx="536972" cy="536972"/>
          </a:xfrm>
          <a:prstGeom prst="rect">
            <a:avLst/>
          </a:prstGeom>
        </p:spPr>
      </p:pic>
      <p:pic>
        <p:nvPicPr>
          <p:cNvPr id="41" name="key outline">
            <a:extLst>
              <a:ext uri="{FF2B5EF4-FFF2-40B4-BE49-F238E27FC236}">
                <a16:creationId xmlns:a16="http://schemas.microsoft.com/office/drawing/2014/main" id="{A8CB4D9F-C3C7-FDB7-46F1-151DC72806C4}"/>
              </a:ext>
            </a:extLst>
          </p:cNvPr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9047781" y="2708243"/>
            <a:ext cx="536972" cy="536972"/>
          </a:xfrm>
          <a:prstGeom prst="rect">
            <a:avLst/>
          </a:prstGeom>
        </p:spPr>
      </p:pic>
      <p:sp>
        <p:nvSpPr>
          <p:cNvPr id="2" name="Body text copy"/>
          <p:cNvSpPr/>
          <p:nvPr/>
        </p:nvSpPr>
        <p:spPr>
          <a:xfrm>
            <a:off x="1009650" y="790575"/>
            <a:ext cx="10982325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TYPES OF </a:t>
            </a:r>
            <a:r>
              <a:rPr lang="en-US" sz="3600" b="1" dirty="0">
                <a:solidFill>
                  <a:srgbClr val="121212"/>
                </a:solidFill>
                <a:latin typeface="League Spartan"/>
                <a:cs typeface="League Spartan"/>
              </a:rPr>
              <a:t>KEYS</a:t>
            </a:r>
            <a:endParaRPr sz="36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3" name="Body text copy"/>
          <p:cNvSpPr/>
          <p:nvPr/>
        </p:nvSpPr>
        <p:spPr>
          <a:xfrm>
            <a:off x="1013198" y="1409700"/>
            <a:ext cx="10982325" cy="3333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75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Following are some of the </a:t>
            </a:r>
            <a:r>
              <a:rPr lang="en-IN" sz="1875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most used</a:t>
            </a:r>
            <a:r>
              <a:rPr sz="1875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</a:t>
            </a:r>
            <a:r>
              <a:rPr lang="en-US" sz="1875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Keys </a:t>
            </a:r>
            <a:r>
              <a:rPr sz="1875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in SQL</a:t>
            </a:r>
          </a:p>
        </p:txBody>
      </p:sp>
      <p:sp>
        <p:nvSpPr>
          <p:cNvPr id="10" name="Body text copy"/>
          <p:cNvSpPr/>
          <p:nvPr/>
        </p:nvSpPr>
        <p:spPr>
          <a:xfrm>
            <a:off x="7985907" y="5867026"/>
            <a:ext cx="2780600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lang="en-IN" sz="1200" dirty="0">
                <a:solidFill>
                  <a:srgbClr val="000000"/>
                </a:solidFill>
                <a:latin typeface="Muli"/>
              </a:rPr>
              <a:t>It is generated by the database system to serve as the primary key</a:t>
            </a:r>
            <a:endParaRPr sz="1200" dirty="0">
              <a:solidFill>
                <a:srgbClr val="000000"/>
              </a:solidFill>
              <a:latin typeface="Muli"/>
            </a:endParaRPr>
          </a:p>
        </p:txBody>
      </p:sp>
      <p:sp>
        <p:nvSpPr>
          <p:cNvPr id="11" name="Body text copy"/>
          <p:cNvSpPr/>
          <p:nvPr/>
        </p:nvSpPr>
        <p:spPr>
          <a:xfrm>
            <a:off x="8378657" y="5594358"/>
            <a:ext cx="1875219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US" dirty="0">
                <a:solidFill>
                  <a:srgbClr val="292929"/>
                </a:solidFill>
                <a:latin typeface="Roboto"/>
                <a:cs typeface="Roboto"/>
              </a:rPr>
              <a:t>SURROGATE KEY</a:t>
            </a:r>
            <a:endParaRPr sz="1800" dirty="0">
              <a:solidFill>
                <a:srgbClr val="292929"/>
              </a:solidFill>
              <a:latin typeface="Roboto"/>
              <a:ea typeface="+mn-ea"/>
              <a:cs typeface="Roboto"/>
            </a:endParaRPr>
          </a:p>
        </p:txBody>
      </p:sp>
      <p:sp>
        <p:nvSpPr>
          <p:cNvPr id="15" name="Body text copy"/>
          <p:cNvSpPr/>
          <p:nvPr/>
        </p:nvSpPr>
        <p:spPr>
          <a:xfrm>
            <a:off x="6744856" y="4791075"/>
            <a:ext cx="2241981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lang="en-IN" sz="1200" dirty="0">
                <a:solidFill>
                  <a:srgbClr val="000000"/>
                </a:solidFill>
                <a:latin typeface="Muli"/>
              </a:rPr>
              <a:t>Combination of two or more fields that together serve as the primary key</a:t>
            </a:r>
            <a:endParaRPr sz="1200" dirty="0">
              <a:solidFill>
                <a:srgbClr val="000000"/>
              </a:solidFill>
              <a:latin typeface="Muli"/>
            </a:endParaRPr>
          </a:p>
        </p:txBody>
      </p:sp>
      <p:sp>
        <p:nvSpPr>
          <p:cNvPr id="16" name="Body text copy"/>
          <p:cNvSpPr/>
          <p:nvPr/>
        </p:nvSpPr>
        <p:spPr>
          <a:xfrm>
            <a:off x="6960509" y="4399031"/>
            <a:ext cx="1859399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US" dirty="0">
                <a:solidFill>
                  <a:srgbClr val="292929"/>
                </a:solidFill>
                <a:latin typeface="Roboto"/>
                <a:cs typeface="Roboto"/>
              </a:rPr>
              <a:t>COMPOSITE </a:t>
            </a:r>
            <a:r>
              <a:rPr sz="1800" dirty="0">
                <a:solidFill>
                  <a:srgbClr val="292929"/>
                </a:solidFill>
                <a:latin typeface="Roboto"/>
                <a:ea typeface="+mn-ea"/>
                <a:cs typeface="Roboto"/>
              </a:rPr>
              <a:t>KEY</a:t>
            </a:r>
          </a:p>
        </p:txBody>
      </p:sp>
      <p:sp>
        <p:nvSpPr>
          <p:cNvPr id="19" name="Body text copy"/>
          <p:cNvSpPr/>
          <p:nvPr/>
        </p:nvSpPr>
        <p:spPr>
          <a:xfrm>
            <a:off x="5439477" y="5855494"/>
            <a:ext cx="2021896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lang="en-US" sz="12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A field or combo of fields that must be unique</a:t>
            </a:r>
            <a:endParaRPr sz="1200" dirty="0">
              <a:solidFill>
                <a:srgbClr val="000000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20" name="Body text copy"/>
          <p:cNvSpPr/>
          <p:nvPr/>
        </p:nvSpPr>
        <p:spPr>
          <a:xfrm>
            <a:off x="5497798" y="5580131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IN" sz="1800" dirty="0">
                <a:solidFill>
                  <a:srgbClr val="292929"/>
                </a:solidFill>
                <a:latin typeface="Roboto"/>
                <a:ea typeface="+mn-ea"/>
                <a:cs typeface="Roboto"/>
              </a:rPr>
              <a:t>UNIQUE</a:t>
            </a:r>
            <a:r>
              <a:rPr lang="en-US" sz="1800" dirty="0">
                <a:solidFill>
                  <a:srgbClr val="292929"/>
                </a:solidFill>
                <a:latin typeface="Roboto"/>
                <a:ea typeface="+mn-ea"/>
                <a:cs typeface="Roboto"/>
              </a:rPr>
              <a:t> KEY</a:t>
            </a:r>
            <a:endParaRPr sz="1800" dirty="0">
              <a:solidFill>
                <a:srgbClr val="292929"/>
              </a:solidFill>
              <a:latin typeface="Roboto"/>
              <a:ea typeface="+mn-ea"/>
              <a:cs typeface="Roboto"/>
            </a:endParaRPr>
          </a:p>
        </p:txBody>
      </p:sp>
      <p:sp>
        <p:nvSpPr>
          <p:cNvPr id="23" name="Body text copy"/>
          <p:cNvSpPr/>
          <p:nvPr/>
        </p:nvSpPr>
        <p:spPr>
          <a:xfrm>
            <a:off x="4082711" y="4805431"/>
            <a:ext cx="1925294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lang="en-IN" sz="12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Refers primary key of another table</a:t>
            </a:r>
          </a:p>
        </p:txBody>
      </p:sp>
      <p:sp>
        <p:nvSpPr>
          <p:cNvPr id="24" name="Body text copy"/>
          <p:cNvSpPr/>
          <p:nvPr/>
        </p:nvSpPr>
        <p:spPr>
          <a:xfrm>
            <a:off x="4071937" y="4399031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IN" sz="1800" dirty="0">
                <a:solidFill>
                  <a:srgbClr val="292929"/>
                </a:solidFill>
                <a:latin typeface="Roboto"/>
                <a:ea typeface="+mn-ea"/>
                <a:cs typeface="Roboto"/>
              </a:rPr>
              <a:t>FORIEGN KEY</a:t>
            </a:r>
          </a:p>
        </p:txBody>
      </p:sp>
      <p:sp>
        <p:nvSpPr>
          <p:cNvPr id="27" name="Body text copy"/>
          <p:cNvSpPr/>
          <p:nvPr/>
        </p:nvSpPr>
        <p:spPr>
          <a:xfrm>
            <a:off x="2304303" y="5819775"/>
            <a:ext cx="2361565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lang="en-IN" sz="12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Uniquely identifies each row in a table</a:t>
            </a:r>
          </a:p>
        </p:txBody>
      </p:sp>
      <p:sp>
        <p:nvSpPr>
          <p:cNvPr id="28" name="Body text copy"/>
          <p:cNvSpPr/>
          <p:nvPr/>
        </p:nvSpPr>
        <p:spPr>
          <a:xfrm>
            <a:off x="2524749" y="5570606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US" dirty="0">
                <a:solidFill>
                  <a:srgbClr val="292929"/>
                </a:solidFill>
                <a:latin typeface="Muli"/>
                <a:cs typeface="Muli"/>
              </a:rPr>
              <a:t>PRIMARY KEY</a:t>
            </a:r>
            <a:endParaRPr sz="1800" dirty="0">
              <a:solidFill>
                <a:srgbClr val="292929"/>
              </a:solidFill>
              <a:latin typeface="Muli"/>
              <a:ea typeface="+mn-ea"/>
              <a:cs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106155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553F45-03E3-034F-938D-B1FB68C98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43535" cy="74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39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80A6EB-9C9E-B245-AD84-46CE072CC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68"/>
            <a:ext cx="13011150" cy="72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11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Welcome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55350" y="1143000"/>
            <a:ext cx="6055630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45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What is data redundancy ?</a:t>
            </a:r>
          </a:p>
        </p:txBody>
      </p:sp>
      <p:sp>
        <p:nvSpPr>
          <p:cNvPr id="3" name="Rectangle 2"/>
          <p:cNvSpPr/>
          <p:nvPr/>
        </p:nvSpPr>
        <p:spPr>
          <a:xfrm>
            <a:off x="2463584" y="3143250"/>
            <a:ext cx="8210716" cy="20764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Repetition of data</a:t>
            </a:r>
            <a:r>
              <a:rPr sz="36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 in table causing </a:t>
            </a:r>
            <a:r>
              <a:rPr sz="3600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Insertion, Deletion </a:t>
            </a:r>
            <a:r>
              <a:rPr sz="36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and </a:t>
            </a:r>
            <a:r>
              <a:rPr sz="3600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Updating</a:t>
            </a:r>
            <a:r>
              <a:rPr sz="36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 issues</a:t>
            </a:r>
          </a:p>
        </p:txBody>
      </p:sp>
      <p:pic>
        <p:nvPicPr>
          <p:cNvPr id="4" name="ArrowOutline7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743645" y="1313854"/>
            <a:ext cx="1534670" cy="12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8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7"/>
        </a:solidFill>
        <a:effectLst/>
      </p:bgPr>
    </p:bg>
    <p:spTree>
      <p:nvGrpSpPr>
        <p:cNvPr id="1" name="Welcom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55350" y="1143000"/>
            <a:ext cx="6055630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4500" b="1" cap="all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What is normalization ?</a:t>
            </a:r>
          </a:p>
        </p:txBody>
      </p:sp>
      <p:sp>
        <p:nvSpPr>
          <p:cNvPr id="3" name="Rectangle 2"/>
          <p:cNvSpPr/>
          <p:nvPr/>
        </p:nvSpPr>
        <p:spPr>
          <a:xfrm>
            <a:off x="2464431" y="3209925"/>
            <a:ext cx="8755968" cy="20764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A technique of organizing data into multiple related tables, to minimize </a:t>
            </a:r>
            <a:r>
              <a:rPr sz="36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D</a:t>
            </a:r>
            <a:r>
              <a:rPr lang="en-US" sz="36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ata Redundancy</a:t>
            </a:r>
            <a:endParaRPr sz="3600" dirty="0">
              <a:latin typeface="Muli"/>
              <a:ea typeface="+mn-ea"/>
              <a:cs typeface="Muli"/>
            </a:endParaRPr>
          </a:p>
        </p:txBody>
      </p:sp>
      <p:pic>
        <p:nvPicPr>
          <p:cNvPr id="4" name="Devices-Networks-Outline-Filled-12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700759" y="1000125"/>
            <a:ext cx="1620441" cy="162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Timeline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775248" y="590550"/>
            <a:ext cx="10982325" cy="7334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sz="3600" b="1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TYPES OF NORMALIZATION</a:t>
            </a:r>
          </a:p>
        </p:txBody>
      </p:sp>
      <p:pic>
        <p:nvPicPr>
          <p:cNvPr id="3" name="Shape-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214674" y="3532584"/>
            <a:ext cx="8765381" cy="1154906"/>
          </a:xfrm>
          <a:prstGeom prst="rect">
            <a:avLst/>
          </a:prstGeom>
        </p:spPr>
      </p:pic>
      <p:pic>
        <p:nvPicPr>
          <p:cNvPr id="4" name="Shape-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341925" y="3533775"/>
            <a:ext cx="1162050" cy="1162050"/>
          </a:xfrm>
          <a:prstGeom prst="rect">
            <a:avLst/>
          </a:prstGeom>
        </p:spPr>
      </p:pic>
      <p:sp>
        <p:nvSpPr>
          <p:cNvPr id="5" name="Body text copy"/>
          <p:cNvSpPr/>
          <p:nvPr/>
        </p:nvSpPr>
        <p:spPr>
          <a:xfrm>
            <a:off x="2720616" y="5276850"/>
            <a:ext cx="238125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800">
                <a:solidFill>
                  <a:srgbClr val="FFFFFF"/>
                </a:solidFill>
                <a:latin typeface="Archivo Black"/>
                <a:ea typeface="+mn-ea"/>
                <a:cs typeface="Archivo Black"/>
              </a:rPr>
              <a:t>2 NF</a:t>
            </a:r>
          </a:p>
        </p:txBody>
      </p:sp>
      <p:sp>
        <p:nvSpPr>
          <p:cNvPr id="6" name="Body text copy"/>
          <p:cNvSpPr/>
          <p:nvPr/>
        </p:nvSpPr>
        <p:spPr>
          <a:xfrm>
            <a:off x="2724142" y="5617369"/>
            <a:ext cx="2381250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uli"/>
                <a:ea typeface="+mn-ea"/>
                <a:cs typeface="Muli"/>
              </a:rPr>
              <a:t>SECOND NORMAL FORM</a:t>
            </a:r>
          </a:p>
        </p:txBody>
      </p:sp>
      <p:pic>
        <p:nvPicPr>
          <p:cNvPr id="7" name="Shape-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652281" y="3533775"/>
            <a:ext cx="1162050" cy="1162050"/>
          </a:xfrm>
          <a:prstGeom prst="rect">
            <a:avLst/>
          </a:prstGeom>
        </p:spPr>
      </p:pic>
      <p:sp>
        <p:nvSpPr>
          <p:cNvPr id="8" name="Body text copy"/>
          <p:cNvSpPr/>
          <p:nvPr/>
        </p:nvSpPr>
        <p:spPr>
          <a:xfrm>
            <a:off x="965993" y="2590800"/>
            <a:ext cx="238125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800">
                <a:solidFill>
                  <a:srgbClr val="F2F2F2"/>
                </a:solidFill>
                <a:latin typeface="Archivo Black"/>
                <a:ea typeface="+mn-ea"/>
                <a:cs typeface="Archivo Black"/>
              </a:rPr>
              <a:t>1 NF</a:t>
            </a:r>
          </a:p>
        </p:txBody>
      </p:sp>
      <p:sp>
        <p:nvSpPr>
          <p:cNvPr id="9" name="Body text copy"/>
          <p:cNvSpPr/>
          <p:nvPr/>
        </p:nvSpPr>
        <p:spPr>
          <a:xfrm>
            <a:off x="962025" y="2924175"/>
            <a:ext cx="2381250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uli"/>
                <a:ea typeface="+mn-ea"/>
                <a:cs typeface="Muli"/>
              </a:rPr>
              <a:t>FIRST NORMAL FORM</a:t>
            </a:r>
          </a:p>
        </p:txBody>
      </p:sp>
      <p:pic>
        <p:nvPicPr>
          <p:cNvPr id="10" name="Shape-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863465" y="3524250"/>
            <a:ext cx="1162050" cy="1162050"/>
          </a:xfrm>
          <a:prstGeom prst="rect">
            <a:avLst/>
          </a:prstGeom>
        </p:spPr>
      </p:pic>
      <p:sp>
        <p:nvSpPr>
          <p:cNvPr id="11" name="Body text copy"/>
          <p:cNvSpPr/>
          <p:nvPr/>
        </p:nvSpPr>
        <p:spPr>
          <a:xfrm>
            <a:off x="6272916" y="5267325"/>
            <a:ext cx="238125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800">
                <a:solidFill>
                  <a:srgbClr val="FFFFFF"/>
                </a:solidFill>
                <a:latin typeface="Archivo Black"/>
                <a:ea typeface="+mn-ea"/>
                <a:cs typeface="Archivo Black"/>
              </a:rPr>
              <a:t>BCNF</a:t>
            </a:r>
          </a:p>
        </p:txBody>
      </p:sp>
      <p:sp>
        <p:nvSpPr>
          <p:cNvPr id="12" name="Body text copy"/>
          <p:cNvSpPr/>
          <p:nvPr/>
        </p:nvSpPr>
        <p:spPr>
          <a:xfrm>
            <a:off x="6190768" y="5629275"/>
            <a:ext cx="2671874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uli"/>
                <a:ea typeface="+mn-ea"/>
                <a:cs typeface="Muli"/>
              </a:rPr>
              <a:t>BOYCE-CODD NORMAL FORM</a:t>
            </a:r>
          </a:p>
        </p:txBody>
      </p:sp>
      <p:pic>
        <p:nvPicPr>
          <p:cNvPr id="13" name="Shape-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133743" y="3533775"/>
            <a:ext cx="1162050" cy="1162050"/>
          </a:xfrm>
          <a:prstGeom prst="rect">
            <a:avLst/>
          </a:prstGeom>
        </p:spPr>
      </p:pic>
      <p:sp>
        <p:nvSpPr>
          <p:cNvPr id="14" name="Body text copy"/>
          <p:cNvSpPr/>
          <p:nvPr/>
        </p:nvSpPr>
        <p:spPr>
          <a:xfrm>
            <a:off x="4464635" y="2581275"/>
            <a:ext cx="238125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800">
                <a:solidFill>
                  <a:srgbClr val="F2F2F2"/>
                </a:solidFill>
                <a:latin typeface="Archivo Black"/>
                <a:ea typeface="+mn-ea"/>
                <a:cs typeface="Archivo Black"/>
              </a:rPr>
              <a:t>3 NF</a:t>
            </a:r>
          </a:p>
        </p:txBody>
      </p:sp>
      <p:sp>
        <p:nvSpPr>
          <p:cNvPr id="15" name="Body text copy"/>
          <p:cNvSpPr/>
          <p:nvPr/>
        </p:nvSpPr>
        <p:spPr>
          <a:xfrm>
            <a:off x="4457700" y="2914650"/>
            <a:ext cx="2381250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uli"/>
                <a:ea typeface="+mn-ea"/>
                <a:cs typeface="Muli"/>
              </a:rPr>
              <a:t>THIRD NORMAL FORM</a:t>
            </a:r>
          </a:p>
        </p:txBody>
      </p:sp>
      <p:pic>
        <p:nvPicPr>
          <p:cNvPr id="16" name="Shape-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679822" y="3533775"/>
            <a:ext cx="1162050" cy="1162050"/>
          </a:xfrm>
          <a:prstGeom prst="rect">
            <a:avLst/>
          </a:prstGeom>
        </p:spPr>
      </p:pic>
      <p:sp>
        <p:nvSpPr>
          <p:cNvPr id="17" name="Body text copy"/>
          <p:cNvSpPr/>
          <p:nvPr/>
        </p:nvSpPr>
        <p:spPr>
          <a:xfrm>
            <a:off x="8007788" y="2571750"/>
            <a:ext cx="238125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800">
                <a:solidFill>
                  <a:srgbClr val="F2F2F2"/>
                </a:solidFill>
                <a:latin typeface="Archivo Black"/>
                <a:ea typeface="+mn-ea"/>
                <a:cs typeface="Archivo Black"/>
              </a:rPr>
              <a:t>4 NF</a:t>
            </a:r>
          </a:p>
        </p:txBody>
      </p:sp>
      <p:sp>
        <p:nvSpPr>
          <p:cNvPr id="18" name="Body text copy"/>
          <p:cNvSpPr/>
          <p:nvPr/>
        </p:nvSpPr>
        <p:spPr>
          <a:xfrm>
            <a:off x="8001000" y="2914650"/>
            <a:ext cx="2381250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uli"/>
                <a:ea typeface="+mn-ea"/>
                <a:cs typeface="Muli"/>
              </a:rPr>
              <a:t>FOURTH NORMAL FORM</a:t>
            </a:r>
          </a:p>
        </p:txBody>
      </p:sp>
      <p:pic>
        <p:nvPicPr>
          <p:cNvPr id="19" name="Shape-1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0359140" y="3514725"/>
            <a:ext cx="1162050" cy="1162050"/>
          </a:xfrm>
          <a:prstGeom prst="rect">
            <a:avLst/>
          </a:prstGeom>
        </p:spPr>
      </p:pic>
      <p:sp>
        <p:nvSpPr>
          <p:cNvPr id="20" name="Body text copy"/>
          <p:cNvSpPr/>
          <p:nvPr/>
        </p:nvSpPr>
        <p:spPr>
          <a:xfrm>
            <a:off x="9764359" y="5276850"/>
            <a:ext cx="2381250" cy="2667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800">
                <a:solidFill>
                  <a:srgbClr val="FFFFFF"/>
                </a:solidFill>
                <a:latin typeface="Archivo Black"/>
                <a:ea typeface="+mn-ea"/>
                <a:cs typeface="Archivo Black"/>
              </a:rPr>
              <a:t>5 NF</a:t>
            </a:r>
          </a:p>
        </p:txBody>
      </p:sp>
      <p:sp>
        <p:nvSpPr>
          <p:cNvPr id="21" name="Body text copy"/>
          <p:cNvSpPr/>
          <p:nvPr/>
        </p:nvSpPr>
        <p:spPr>
          <a:xfrm>
            <a:off x="9768589" y="5629275"/>
            <a:ext cx="2381250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FFFFFF"/>
                </a:solidFill>
                <a:latin typeface="Muli"/>
                <a:ea typeface="+mn-ea"/>
                <a:cs typeface="Muli"/>
              </a:rPr>
              <a:t>FIFTH NORMAL FORM</a:t>
            </a:r>
          </a:p>
        </p:txBody>
      </p:sp>
      <p:pic>
        <p:nvPicPr>
          <p:cNvPr id="22" name="emoji lol out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676400" y="3600450"/>
            <a:ext cx="1053480" cy="1053480"/>
          </a:xfrm>
          <a:prstGeom prst="rect">
            <a:avLst/>
          </a:prstGeom>
        </p:spPr>
      </p:pic>
      <p:pic>
        <p:nvPicPr>
          <p:cNvPr id="23" name="emoji smile out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3371850" y="3562350"/>
            <a:ext cx="1066912" cy="1066912"/>
          </a:xfrm>
          <a:prstGeom prst="rect">
            <a:avLst/>
          </a:prstGeom>
        </p:spPr>
      </p:pic>
      <p:pic>
        <p:nvPicPr>
          <p:cNvPr id="24" name="emoji sad outlin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5153025" y="3552825"/>
            <a:ext cx="1072753" cy="1072753"/>
          </a:xfrm>
          <a:prstGeom prst="rect">
            <a:avLst/>
          </a:prstGeom>
        </p:spPr>
      </p:pic>
      <p:pic>
        <p:nvPicPr>
          <p:cNvPr id="25" name="emoji wow outline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6915150" y="3562350"/>
            <a:ext cx="1038337" cy="1038337"/>
          </a:xfrm>
          <a:prstGeom prst="rect">
            <a:avLst/>
          </a:prstGeom>
        </p:spPr>
      </p:pic>
      <p:pic>
        <p:nvPicPr>
          <p:cNvPr id="26" name="emoji angry wrr outline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715375" y="3562350"/>
            <a:ext cx="1071674" cy="1071674"/>
          </a:xfrm>
          <a:prstGeom prst="rect">
            <a:avLst/>
          </a:prstGeom>
        </p:spPr>
      </p:pic>
      <p:pic>
        <p:nvPicPr>
          <p:cNvPr id="27" name="emoji cry outline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10382250" y="3533775"/>
            <a:ext cx="1071674" cy="10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Gallery/Art/Portfolio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4472775" y="6467475"/>
            <a:ext cx="4170024" cy="43318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333"/>
              </a:lnSpc>
              <a:spcBef>
                <a:spcPct val="6667"/>
              </a:spcBef>
            </a:pPr>
            <a:r>
              <a:rPr sz="3411">
                <a:solidFill>
                  <a:srgbClr val="121212"/>
                </a:solidFill>
                <a:latin typeface="Antonio"/>
                <a:ea typeface="+mn-ea"/>
                <a:cs typeface="Antonio"/>
              </a:rPr>
              <a:t>HOW IS DATA COLLECTED ?</a:t>
            </a:r>
          </a:p>
        </p:txBody>
      </p:sp>
      <p:sp>
        <p:nvSpPr>
          <p:cNvPr id="3" name="Body text copy copy 1"/>
          <p:cNvSpPr/>
          <p:nvPr/>
        </p:nvSpPr>
        <p:spPr>
          <a:xfrm>
            <a:off x="4422768" y="7298148"/>
            <a:ext cx="4170024" cy="129954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83333"/>
              </a:lnSpc>
              <a:spcBef>
                <a:spcPct val="6667"/>
              </a:spcBef>
            </a:pPr>
            <a:r>
              <a:rPr sz="1023" spc="981">
                <a:solidFill>
                  <a:srgbClr val="00C5CE"/>
                </a:solidFill>
                <a:latin typeface="Muli"/>
                <a:ea typeface="+mn-ea"/>
                <a:cs typeface="Muli"/>
              </a:rPr>
              <a:t> SLIDE</a:t>
            </a:r>
          </a:p>
        </p:txBody>
      </p:sp>
      <p:pic>
        <p:nvPicPr>
          <p:cNvPr id="4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-309451" y="6486525"/>
            <a:ext cx="4381500" cy="190500"/>
          </a:xfrm>
          <a:prstGeom prst="rect">
            <a:avLst/>
          </a:prstGeom>
        </p:spPr>
      </p:pic>
      <p:pic>
        <p:nvPicPr>
          <p:cNvPr id="5" name="customLine copy 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965518" y="6496050"/>
            <a:ext cx="4422279" cy="190500"/>
          </a:xfrm>
          <a:prstGeom prst="rect">
            <a:avLst/>
          </a:prstGeom>
        </p:spPr>
      </p:pic>
      <p:pic>
        <p:nvPicPr>
          <p:cNvPr id="6" name="ss7-c1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0" y="-28575"/>
            <a:ext cx="13008554" cy="73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217555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0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FIRST NORMAL FORM - 1 NF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5133" y="1571625"/>
            <a:ext cx="12251643" cy="2362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Each column should contain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atomic values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Each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column name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should be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unique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Columns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should contain values that are of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same type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must have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primary key</a:t>
            </a:r>
          </a:p>
        </p:txBody>
      </p:sp>
      <p:pic>
        <p:nvPicPr>
          <p:cNvPr id="5" name="Lin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286322" y="4676180"/>
            <a:ext cx="4338638" cy="257175"/>
          </a:xfrm>
          <a:prstGeom prst="rect">
            <a:avLst/>
          </a:prstGeom>
        </p:spPr>
      </p:pic>
      <p:sp>
        <p:nvSpPr>
          <p:cNvPr id="6" name="Circle Container"/>
          <p:cNvSpPr/>
          <p:nvPr/>
        </p:nvSpPr>
        <p:spPr>
          <a:xfrm>
            <a:off x="8453398" y="4352925"/>
            <a:ext cx="814499" cy="817959"/>
          </a:xfrm>
          <a:prstGeom prst="ellipse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2250">
                <a:latin typeface="League Spartan"/>
                <a:ea typeface="+mn-ea"/>
                <a:cs typeface="League Spartan"/>
              </a:rPr>
              <a:t>B</a:t>
            </a:r>
          </a:p>
        </p:txBody>
      </p:sp>
      <p:sp>
        <p:nvSpPr>
          <p:cNvPr id="7" name="Circle Container"/>
          <p:cNvSpPr/>
          <p:nvPr/>
        </p:nvSpPr>
        <p:spPr>
          <a:xfrm>
            <a:off x="3949887" y="4343400"/>
            <a:ext cx="814499" cy="817959"/>
          </a:xfrm>
          <a:prstGeom prst="ellipse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2250">
                <a:latin typeface="League Spartan"/>
                <a:ea typeface="+mn-ea"/>
                <a:cs typeface="League Spartan"/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7705194" y="5438775"/>
            <a:ext cx="232183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Non-Prime Attribute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3490873" y="5438775"/>
            <a:ext cx="232183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Prime Attribute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33948" y="6019800"/>
            <a:ext cx="2559955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just" hangingPunct="0">
              <a:lnSpc>
                <a:spcPct val="100000"/>
              </a:lnSpc>
            </a:pPr>
            <a:r>
              <a:rPr sz="1800" b="1" cap="all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Full Dependency</a:t>
            </a:r>
          </a:p>
        </p:txBody>
      </p:sp>
    </p:spTree>
    <p:extLst>
      <p:ext uri="{BB962C8B-B14F-4D97-AF65-F5344CB8AC3E}">
        <p14:creationId xmlns:p14="http://schemas.microsoft.com/office/powerpoint/2010/main" val="269034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F2BAF5-27D4-4049-99CA-0F3FA9139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147070"/>
              </p:ext>
            </p:extLst>
          </p:nvPr>
        </p:nvGraphicFramePr>
        <p:xfrm>
          <a:off x="1885705" y="1085456"/>
          <a:ext cx="3785151" cy="2147481"/>
        </p:xfrm>
        <a:graphic>
          <a:graphicData uri="http://schemas.openxmlformats.org/drawingml/2006/table">
            <a:tbl>
              <a:tblPr firstRow="1" bandRow="1">
                <a:solidFill>
                  <a:srgbClr val="00DBC4"/>
                </a:solidFill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1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2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3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X,Y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W,X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98EB60D-9CBE-0942-AB27-EC02120304EB}"/>
              </a:ext>
            </a:extLst>
          </p:cNvPr>
          <p:cNvSpPr txBox="1"/>
          <p:nvPr/>
        </p:nvSpPr>
        <p:spPr>
          <a:xfrm>
            <a:off x="2868675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</a:t>
            </a:r>
            <a:r>
              <a:rPr lang="en-US" sz="3413" b="1" dirty="0">
                <a:solidFill>
                  <a:srgbClr val="ED7D31"/>
                </a:solidFill>
                <a:latin typeface="Calibri" panose="020F0502020204030204"/>
              </a:rPr>
              <a:t> </a:t>
            </a:r>
            <a:r>
              <a:rPr lang="en-US" sz="3413" b="1" dirty="0">
                <a:latin typeface="Calibri" panose="020F0502020204030204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B74B3-CF68-9A41-8AA2-E8E222203F26}"/>
              </a:ext>
            </a:extLst>
          </p:cNvPr>
          <p:cNvSpPr txBox="1"/>
          <p:nvPr/>
        </p:nvSpPr>
        <p:spPr>
          <a:xfrm>
            <a:off x="5907297" y="1585006"/>
            <a:ext cx="1799789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dirty="0"/>
              <a:t>Must contain only </a:t>
            </a:r>
            <a:r>
              <a:rPr lang="en-US" sz="1707" b="1" dirty="0">
                <a:solidFill>
                  <a:srgbClr val="19C9C7"/>
                </a:solidFill>
              </a:rPr>
              <a:t>ATOMIC </a:t>
            </a:r>
            <a:r>
              <a:rPr lang="en-US" sz="1707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033593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F2BAF5-27D4-4049-99CA-0F3FA9139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459789"/>
              </p:ext>
            </p:extLst>
          </p:nvPr>
        </p:nvGraphicFramePr>
        <p:xfrm>
          <a:off x="1885705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1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2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3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X,Y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W,X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3" name="Frame 2">
            <a:extLst>
              <a:ext uri="{FF2B5EF4-FFF2-40B4-BE49-F238E27FC236}">
                <a16:creationId xmlns:a16="http://schemas.microsoft.com/office/drawing/2014/main" id="{63E805C3-3D13-0A40-93D8-900D6130C903}"/>
              </a:ext>
            </a:extLst>
          </p:cNvPr>
          <p:cNvSpPr/>
          <p:nvPr/>
        </p:nvSpPr>
        <p:spPr>
          <a:xfrm>
            <a:off x="2184037" y="1506877"/>
            <a:ext cx="646583" cy="1726060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3AA34E6A-2957-2A4D-9F1C-B1460E1D713A}"/>
              </a:ext>
            </a:extLst>
          </p:cNvPr>
          <p:cNvSpPr/>
          <p:nvPr/>
        </p:nvSpPr>
        <p:spPr>
          <a:xfrm rot="16200000">
            <a:off x="3334745" y="1627430"/>
            <a:ext cx="887686" cy="646583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73EBAEFE-0898-0A4E-BD2A-5FD66CD50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8089" y="1901404"/>
            <a:ext cx="580832" cy="580832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2E2CFB22-B40C-1642-92AA-534CB8889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6360" y="1712362"/>
            <a:ext cx="476717" cy="476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0F13BE-D13C-044D-9D8D-7064CB05F0D6}"/>
              </a:ext>
            </a:extLst>
          </p:cNvPr>
          <p:cNvSpPr txBox="1"/>
          <p:nvPr/>
        </p:nvSpPr>
        <p:spPr>
          <a:xfrm>
            <a:off x="2868675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DAF53-B9C5-854C-87A1-449F1AB5D500}"/>
              </a:ext>
            </a:extLst>
          </p:cNvPr>
          <p:cNvSpPr txBox="1"/>
          <p:nvPr/>
        </p:nvSpPr>
        <p:spPr>
          <a:xfrm>
            <a:off x="5969188" y="1950720"/>
            <a:ext cx="1799789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dirty="0"/>
              <a:t>Must contain only </a:t>
            </a:r>
            <a:r>
              <a:rPr lang="en-US" sz="1707" b="1" dirty="0">
                <a:solidFill>
                  <a:srgbClr val="19C9C7"/>
                </a:solidFill>
              </a:rPr>
              <a:t>ATOMIC </a:t>
            </a:r>
            <a:r>
              <a:rPr lang="en-US" sz="1707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307233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2401B0-2845-4A4C-AD51-0FEBBEFA8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907914"/>
              </p:ext>
            </p:extLst>
          </p:nvPr>
        </p:nvGraphicFramePr>
        <p:xfrm>
          <a:off x="7056574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21-10-13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01-05-22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06-09-20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01-06-09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AD3AE7BB-5DD5-864B-9FBB-CB3295752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00391"/>
              </p:ext>
            </p:extLst>
          </p:nvPr>
        </p:nvGraphicFramePr>
        <p:xfrm>
          <a:off x="1885705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1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2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3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X,Y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W,X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E5D6840A-898A-AA41-80C5-E98C665219F7}"/>
              </a:ext>
            </a:extLst>
          </p:cNvPr>
          <p:cNvSpPr/>
          <p:nvPr/>
        </p:nvSpPr>
        <p:spPr>
          <a:xfrm>
            <a:off x="2184037" y="1506877"/>
            <a:ext cx="646583" cy="1726060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46C0479-AC56-1A47-8986-993EB2BDC171}"/>
              </a:ext>
            </a:extLst>
          </p:cNvPr>
          <p:cNvSpPr/>
          <p:nvPr/>
        </p:nvSpPr>
        <p:spPr>
          <a:xfrm rot="16200000">
            <a:off x="3334745" y="1627430"/>
            <a:ext cx="887686" cy="646583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3873ABFB-A2AF-A34D-ACD0-F695B4AE9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8089" y="1901404"/>
            <a:ext cx="580832" cy="580832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38827D29-4A64-4441-9F06-1C1FCE05E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6360" y="1712362"/>
            <a:ext cx="476717" cy="476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003CD7-F880-784D-854E-F89FC71881BC}"/>
              </a:ext>
            </a:extLst>
          </p:cNvPr>
          <p:cNvSpPr txBox="1"/>
          <p:nvPr/>
        </p:nvSpPr>
        <p:spPr>
          <a:xfrm>
            <a:off x="2868675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F07EF-7025-654A-823F-9908205A65AD}"/>
              </a:ext>
            </a:extLst>
          </p:cNvPr>
          <p:cNvSpPr txBox="1"/>
          <p:nvPr/>
        </p:nvSpPr>
        <p:spPr>
          <a:xfrm>
            <a:off x="8042132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CC6FAB-F09A-0140-99A0-D2CB87452BA0}"/>
              </a:ext>
            </a:extLst>
          </p:cNvPr>
          <p:cNvSpPr txBox="1"/>
          <p:nvPr/>
        </p:nvSpPr>
        <p:spPr>
          <a:xfrm>
            <a:off x="11125445" y="1950720"/>
            <a:ext cx="1799789" cy="114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dirty="0"/>
              <a:t>Columns should contain </a:t>
            </a:r>
            <a:r>
              <a:rPr lang="en-US" sz="1707" b="1" dirty="0">
                <a:solidFill>
                  <a:srgbClr val="19C9C7"/>
                </a:solidFill>
              </a:rPr>
              <a:t>VALUES</a:t>
            </a:r>
            <a:r>
              <a:rPr lang="en-US" sz="1707" dirty="0"/>
              <a:t> that are of </a:t>
            </a:r>
            <a:r>
              <a:rPr lang="en-US" sz="1707" b="1" dirty="0">
                <a:solidFill>
                  <a:srgbClr val="19C9C7"/>
                </a:solidFill>
              </a:rPr>
              <a:t>SAME TYPE</a:t>
            </a:r>
          </a:p>
        </p:txBody>
      </p:sp>
    </p:spTree>
    <p:extLst>
      <p:ext uri="{BB962C8B-B14F-4D97-AF65-F5344CB8AC3E}">
        <p14:creationId xmlns:p14="http://schemas.microsoft.com/office/powerpoint/2010/main" val="956723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2401B0-2845-4A4C-AD51-0FEBBEFA83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139641"/>
              </p:ext>
            </p:extLst>
          </p:nvPr>
        </p:nvGraphicFramePr>
        <p:xfrm>
          <a:off x="7056574" y="1085456"/>
          <a:ext cx="3785151" cy="212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21-10-13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01-05-22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06-09-20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01-06-09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AD3AE7BB-5DD5-864B-9FBB-CB3295752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98614"/>
              </p:ext>
            </p:extLst>
          </p:nvPr>
        </p:nvGraphicFramePr>
        <p:xfrm>
          <a:off x="1885705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1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2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3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X,Y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W,X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E5D6840A-898A-AA41-80C5-E98C665219F7}"/>
              </a:ext>
            </a:extLst>
          </p:cNvPr>
          <p:cNvSpPr/>
          <p:nvPr/>
        </p:nvSpPr>
        <p:spPr>
          <a:xfrm>
            <a:off x="2184037" y="1506877"/>
            <a:ext cx="646583" cy="1726060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46C0479-AC56-1A47-8986-993EB2BDC171}"/>
              </a:ext>
            </a:extLst>
          </p:cNvPr>
          <p:cNvSpPr/>
          <p:nvPr/>
        </p:nvSpPr>
        <p:spPr>
          <a:xfrm rot="16200000">
            <a:off x="3334745" y="1627430"/>
            <a:ext cx="887686" cy="646583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3873ABFB-A2AF-A34D-ACD0-F695B4AE9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8089" y="1901404"/>
            <a:ext cx="580832" cy="580832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38827D29-4A64-4441-9F06-1C1FCE05E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6360" y="1712362"/>
            <a:ext cx="476717" cy="476717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FF191039-99A6-7642-BE64-D385E2E23F6D}"/>
              </a:ext>
            </a:extLst>
          </p:cNvPr>
          <p:cNvSpPr/>
          <p:nvPr/>
        </p:nvSpPr>
        <p:spPr>
          <a:xfrm rot="10800000">
            <a:off x="7340294" y="2732472"/>
            <a:ext cx="2186339" cy="500465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47B7342E-5734-364C-BC00-1396A08C1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8216" y="2808273"/>
            <a:ext cx="476717" cy="4767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BD2CF0-CD87-4843-AF66-DFB3BFFCE777}"/>
              </a:ext>
            </a:extLst>
          </p:cNvPr>
          <p:cNvSpPr txBox="1"/>
          <p:nvPr/>
        </p:nvSpPr>
        <p:spPr>
          <a:xfrm>
            <a:off x="2868675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F00BB-23D7-0A44-9335-70DBE201E86F}"/>
              </a:ext>
            </a:extLst>
          </p:cNvPr>
          <p:cNvSpPr txBox="1"/>
          <p:nvPr/>
        </p:nvSpPr>
        <p:spPr>
          <a:xfrm>
            <a:off x="8042132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CFB8B6-50FC-0949-919E-09E5E721AF3D}"/>
              </a:ext>
            </a:extLst>
          </p:cNvPr>
          <p:cNvSpPr txBox="1"/>
          <p:nvPr/>
        </p:nvSpPr>
        <p:spPr>
          <a:xfrm>
            <a:off x="11125445" y="1950720"/>
            <a:ext cx="1799789" cy="114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dirty="0"/>
              <a:t>Columns should contain </a:t>
            </a:r>
            <a:r>
              <a:rPr lang="en-US" sz="1707" b="1" dirty="0">
                <a:solidFill>
                  <a:srgbClr val="19C9C7"/>
                </a:solidFill>
              </a:rPr>
              <a:t>VALUES</a:t>
            </a:r>
            <a:r>
              <a:rPr lang="en-US" sz="1707" dirty="0"/>
              <a:t> that are of </a:t>
            </a:r>
            <a:r>
              <a:rPr lang="en-US" sz="1707" b="1" dirty="0">
                <a:solidFill>
                  <a:srgbClr val="19C9C7"/>
                </a:solidFill>
              </a:rPr>
              <a:t>SAME TYPE</a:t>
            </a:r>
          </a:p>
        </p:txBody>
      </p:sp>
    </p:spTree>
    <p:extLst>
      <p:ext uri="{BB962C8B-B14F-4D97-AF65-F5344CB8AC3E}">
        <p14:creationId xmlns:p14="http://schemas.microsoft.com/office/powerpoint/2010/main" val="1863151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C45E82B-6784-C848-9F34-2CD365F8A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895512"/>
              </p:ext>
            </p:extLst>
          </p:nvPr>
        </p:nvGraphicFramePr>
        <p:xfrm>
          <a:off x="1885705" y="4290488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21-10-13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01-05-22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06-09-20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01-06-09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6" name="Frame 15">
            <a:extLst>
              <a:ext uri="{FF2B5EF4-FFF2-40B4-BE49-F238E27FC236}">
                <a16:creationId xmlns:a16="http://schemas.microsoft.com/office/drawing/2014/main" id="{7D8FD6BD-314A-AB46-9D5B-F50F1BA9D180}"/>
              </a:ext>
            </a:extLst>
          </p:cNvPr>
          <p:cNvSpPr/>
          <p:nvPr/>
        </p:nvSpPr>
        <p:spPr>
          <a:xfrm rot="10800000">
            <a:off x="3360313" y="4235190"/>
            <a:ext cx="2186339" cy="500465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6480F76D-60F4-D049-9FEE-D45256B2F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6651" y="4412867"/>
            <a:ext cx="476717" cy="4767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067CD2-11C2-B643-8429-1C24A50F4783}"/>
              </a:ext>
            </a:extLst>
          </p:cNvPr>
          <p:cNvSpPr txBox="1"/>
          <p:nvPr/>
        </p:nvSpPr>
        <p:spPr>
          <a:xfrm>
            <a:off x="2868676" y="3583782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3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7D2D773-A0BD-6A4C-A887-30A18BA90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952"/>
              </p:ext>
            </p:extLst>
          </p:nvPr>
        </p:nvGraphicFramePr>
        <p:xfrm>
          <a:off x="7056574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21-10-13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01-05-22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06-09-20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01-06-09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F12E6C86-7B22-8943-8535-6E12E05B0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782182"/>
              </p:ext>
            </p:extLst>
          </p:nvPr>
        </p:nvGraphicFramePr>
        <p:xfrm>
          <a:off x="1885705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1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2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3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X,Y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W,X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31" name="Frame 30">
            <a:extLst>
              <a:ext uri="{FF2B5EF4-FFF2-40B4-BE49-F238E27FC236}">
                <a16:creationId xmlns:a16="http://schemas.microsoft.com/office/drawing/2014/main" id="{E93F836F-A96D-F74F-BC81-9406C7E43627}"/>
              </a:ext>
            </a:extLst>
          </p:cNvPr>
          <p:cNvSpPr/>
          <p:nvPr/>
        </p:nvSpPr>
        <p:spPr>
          <a:xfrm>
            <a:off x="2184037" y="1506877"/>
            <a:ext cx="646583" cy="1726060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288FDE72-EAF0-B441-BEB4-C3C31B3A51EE}"/>
              </a:ext>
            </a:extLst>
          </p:cNvPr>
          <p:cNvSpPr/>
          <p:nvPr/>
        </p:nvSpPr>
        <p:spPr>
          <a:xfrm rot="16200000">
            <a:off x="3334745" y="1627430"/>
            <a:ext cx="887686" cy="646583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824B8C31-39FD-2F4A-953F-F0F5A0A2E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8089" y="1901404"/>
            <a:ext cx="580832" cy="580832"/>
          </a:xfrm>
          <a:prstGeom prst="rect">
            <a:avLst/>
          </a:prstGeom>
        </p:spPr>
      </p:pic>
      <p:pic>
        <p:nvPicPr>
          <p:cNvPr id="34" name="Graphic 33" descr="Close with solid fill">
            <a:extLst>
              <a:ext uri="{FF2B5EF4-FFF2-40B4-BE49-F238E27FC236}">
                <a16:creationId xmlns:a16="http://schemas.microsoft.com/office/drawing/2014/main" id="{FA50426C-8F40-4E46-B68E-3AF057AD8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6360" y="1712362"/>
            <a:ext cx="476717" cy="476717"/>
          </a:xfrm>
          <a:prstGeom prst="rect">
            <a:avLst/>
          </a:prstGeom>
        </p:spPr>
      </p:pic>
      <p:sp>
        <p:nvSpPr>
          <p:cNvPr id="35" name="Frame 34">
            <a:extLst>
              <a:ext uri="{FF2B5EF4-FFF2-40B4-BE49-F238E27FC236}">
                <a16:creationId xmlns:a16="http://schemas.microsoft.com/office/drawing/2014/main" id="{2FF17B92-ACF0-7948-A798-A802F7708E0F}"/>
              </a:ext>
            </a:extLst>
          </p:cNvPr>
          <p:cNvSpPr/>
          <p:nvPr/>
        </p:nvSpPr>
        <p:spPr>
          <a:xfrm rot="10800000">
            <a:off x="7340294" y="2732472"/>
            <a:ext cx="2186339" cy="500465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9019F0B0-F4B3-9045-BBF7-920321117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216" y="2808273"/>
            <a:ext cx="476717" cy="47671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C12BFD-A420-DC48-B689-F4CA7A9F0E99}"/>
              </a:ext>
            </a:extLst>
          </p:cNvPr>
          <p:cNvSpPr txBox="1"/>
          <p:nvPr/>
        </p:nvSpPr>
        <p:spPr>
          <a:xfrm>
            <a:off x="2868675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A66F86-E9EA-9A4B-955D-56E6F7BCFB11}"/>
              </a:ext>
            </a:extLst>
          </p:cNvPr>
          <p:cNvSpPr txBox="1"/>
          <p:nvPr/>
        </p:nvSpPr>
        <p:spPr>
          <a:xfrm>
            <a:off x="8042132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8EDC9-D9C8-0345-80BC-4A8839BCBCD6}"/>
              </a:ext>
            </a:extLst>
          </p:cNvPr>
          <p:cNvSpPr txBox="1"/>
          <p:nvPr/>
        </p:nvSpPr>
        <p:spPr>
          <a:xfrm>
            <a:off x="5918321" y="5045071"/>
            <a:ext cx="1799789" cy="880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dirty="0"/>
              <a:t>Each column must have a </a:t>
            </a:r>
            <a:r>
              <a:rPr lang="en-US" sz="1707" b="1" dirty="0">
                <a:solidFill>
                  <a:srgbClr val="19C9C7"/>
                </a:solidFill>
              </a:rPr>
              <a:t>UNIQUE NAME</a:t>
            </a:r>
          </a:p>
        </p:txBody>
      </p:sp>
    </p:spTree>
    <p:extLst>
      <p:ext uri="{BB962C8B-B14F-4D97-AF65-F5344CB8AC3E}">
        <p14:creationId xmlns:p14="http://schemas.microsoft.com/office/powerpoint/2010/main" val="3910755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3F0124B5-BB24-0D43-B41E-264E6649E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056790"/>
              </p:ext>
            </p:extLst>
          </p:nvPr>
        </p:nvGraphicFramePr>
        <p:xfrm>
          <a:off x="1885705" y="4290488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F_NM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L_NM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21-10-13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01-05-22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06-09-20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01-06-09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23" name="Frame 22">
            <a:extLst>
              <a:ext uri="{FF2B5EF4-FFF2-40B4-BE49-F238E27FC236}">
                <a16:creationId xmlns:a16="http://schemas.microsoft.com/office/drawing/2014/main" id="{9C52997E-046A-8445-9A98-367A0344B670}"/>
              </a:ext>
            </a:extLst>
          </p:cNvPr>
          <p:cNvSpPr/>
          <p:nvPr/>
        </p:nvSpPr>
        <p:spPr>
          <a:xfrm rot="10800000">
            <a:off x="3360313" y="4235190"/>
            <a:ext cx="2186339" cy="500465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CD45A-44DC-1C49-9ED9-DD5878B8014C}"/>
              </a:ext>
            </a:extLst>
          </p:cNvPr>
          <p:cNvSpPr txBox="1"/>
          <p:nvPr/>
        </p:nvSpPr>
        <p:spPr>
          <a:xfrm>
            <a:off x="2868676" y="3583782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3</a:t>
            </a:r>
          </a:p>
        </p:txBody>
      </p:sp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D2C33E2E-4DB2-6840-A80B-D5EC18A2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57" y="4207541"/>
            <a:ext cx="580832" cy="580832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B14A774-53C9-1749-B709-3E1F6356B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28463"/>
              </p:ext>
            </p:extLst>
          </p:nvPr>
        </p:nvGraphicFramePr>
        <p:xfrm>
          <a:off x="7056574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21-10-13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01-05-22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06-09-20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01-06-09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19C28DBE-4E98-6E40-BEB1-3910215C8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10555"/>
              </p:ext>
            </p:extLst>
          </p:nvPr>
        </p:nvGraphicFramePr>
        <p:xfrm>
          <a:off x="1885705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1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2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3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X,Y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W,X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8" name="Frame 17">
            <a:extLst>
              <a:ext uri="{FF2B5EF4-FFF2-40B4-BE49-F238E27FC236}">
                <a16:creationId xmlns:a16="http://schemas.microsoft.com/office/drawing/2014/main" id="{44354065-447B-B745-A228-773366AA5147}"/>
              </a:ext>
            </a:extLst>
          </p:cNvPr>
          <p:cNvSpPr/>
          <p:nvPr/>
        </p:nvSpPr>
        <p:spPr>
          <a:xfrm>
            <a:off x="2184037" y="1506877"/>
            <a:ext cx="646583" cy="1726060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9BAD211-15C8-5547-8570-2084B56788BB}"/>
              </a:ext>
            </a:extLst>
          </p:cNvPr>
          <p:cNvSpPr/>
          <p:nvPr/>
        </p:nvSpPr>
        <p:spPr>
          <a:xfrm rot="16200000">
            <a:off x="3334745" y="1627430"/>
            <a:ext cx="887686" cy="646583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513E8DFB-83FF-E048-8D4B-29224E4C3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8089" y="1901404"/>
            <a:ext cx="580832" cy="580832"/>
          </a:xfrm>
          <a:prstGeom prst="rect">
            <a:avLst/>
          </a:prstGeom>
        </p:spPr>
      </p:pic>
      <p:pic>
        <p:nvPicPr>
          <p:cNvPr id="21" name="Graphic 20" descr="Close with solid fill">
            <a:extLst>
              <a:ext uri="{FF2B5EF4-FFF2-40B4-BE49-F238E27FC236}">
                <a16:creationId xmlns:a16="http://schemas.microsoft.com/office/drawing/2014/main" id="{4DA08209-3522-E94E-9011-768EF3347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6360" y="1712362"/>
            <a:ext cx="476717" cy="476717"/>
          </a:xfrm>
          <a:prstGeom prst="rect">
            <a:avLst/>
          </a:prstGeom>
        </p:spPr>
      </p:pic>
      <p:sp>
        <p:nvSpPr>
          <p:cNvPr id="24" name="Frame 23">
            <a:extLst>
              <a:ext uri="{FF2B5EF4-FFF2-40B4-BE49-F238E27FC236}">
                <a16:creationId xmlns:a16="http://schemas.microsoft.com/office/drawing/2014/main" id="{3F1828E4-36E2-864F-9F65-B88BAC8AB65C}"/>
              </a:ext>
            </a:extLst>
          </p:cNvPr>
          <p:cNvSpPr/>
          <p:nvPr/>
        </p:nvSpPr>
        <p:spPr>
          <a:xfrm rot="10800000">
            <a:off x="7340294" y="2732472"/>
            <a:ext cx="2186339" cy="500465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5A0072F2-DD21-E644-96B2-10907617D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8216" y="2808273"/>
            <a:ext cx="476717" cy="4767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3CC813-B720-8E40-B516-99EB80C67BF7}"/>
              </a:ext>
            </a:extLst>
          </p:cNvPr>
          <p:cNvSpPr txBox="1"/>
          <p:nvPr/>
        </p:nvSpPr>
        <p:spPr>
          <a:xfrm>
            <a:off x="2868675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8F2C2F-32F0-5E4A-95C5-8D8E379B87E7}"/>
              </a:ext>
            </a:extLst>
          </p:cNvPr>
          <p:cNvSpPr txBox="1"/>
          <p:nvPr/>
        </p:nvSpPr>
        <p:spPr>
          <a:xfrm>
            <a:off x="8042132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02A767-FD5E-8647-90A8-438DC3276399}"/>
              </a:ext>
            </a:extLst>
          </p:cNvPr>
          <p:cNvSpPr txBox="1"/>
          <p:nvPr/>
        </p:nvSpPr>
        <p:spPr>
          <a:xfrm>
            <a:off x="5918321" y="5045071"/>
            <a:ext cx="1799789" cy="880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dirty="0"/>
              <a:t>Each column must have a </a:t>
            </a:r>
            <a:r>
              <a:rPr lang="en-US" sz="1707" b="1" dirty="0">
                <a:solidFill>
                  <a:srgbClr val="19C9C7"/>
                </a:solidFill>
              </a:rPr>
              <a:t>UNIQUE NAME</a:t>
            </a:r>
          </a:p>
        </p:txBody>
      </p:sp>
    </p:spTree>
    <p:extLst>
      <p:ext uri="{BB962C8B-B14F-4D97-AF65-F5344CB8AC3E}">
        <p14:creationId xmlns:p14="http://schemas.microsoft.com/office/powerpoint/2010/main" val="3207027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07698C-0AF9-C949-B3F2-7F12DD7DD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159585"/>
              </p:ext>
            </p:extLst>
          </p:nvPr>
        </p:nvGraphicFramePr>
        <p:xfrm>
          <a:off x="7074839" y="4290487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21-10-13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01-05-22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06-09-20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01-06-09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27B6283-C57F-F544-9697-42E7230A9AEE}"/>
              </a:ext>
            </a:extLst>
          </p:cNvPr>
          <p:cNvSpPr txBox="1"/>
          <p:nvPr/>
        </p:nvSpPr>
        <p:spPr>
          <a:xfrm>
            <a:off x="8060398" y="3583782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4</a:t>
            </a: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BEE6EDBD-236D-BA4E-B0B4-9985380D8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02736"/>
              </p:ext>
            </p:extLst>
          </p:nvPr>
        </p:nvGraphicFramePr>
        <p:xfrm>
          <a:off x="1885705" y="4290488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F_NM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L_NM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21-10-13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01-05-22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06-09-20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01-06-09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9" name="Frame 18">
            <a:extLst>
              <a:ext uri="{FF2B5EF4-FFF2-40B4-BE49-F238E27FC236}">
                <a16:creationId xmlns:a16="http://schemas.microsoft.com/office/drawing/2014/main" id="{45C31C4C-B94C-F34D-A177-0587C49088D9}"/>
              </a:ext>
            </a:extLst>
          </p:cNvPr>
          <p:cNvSpPr/>
          <p:nvPr/>
        </p:nvSpPr>
        <p:spPr>
          <a:xfrm rot="10800000">
            <a:off x="3360313" y="4235190"/>
            <a:ext cx="2186339" cy="500465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62B811-BBD9-5043-B91D-DC68B3B04739}"/>
              </a:ext>
            </a:extLst>
          </p:cNvPr>
          <p:cNvSpPr txBox="1"/>
          <p:nvPr/>
        </p:nvSpPr>
        <p:spPr>
          <a:xfrm>
            <a:off x="2868676" y="3583782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3</a:t>
            </a:r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D3F75832-D4A8-624B-B2B5-F3AB93CA5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0857" y="4207541"/>
            <a:ext cx="580832" cy="580832"/>
          </a:xfrm>
          <a:prstGeom prst="rect">
            <a:avLst/>
          </a:prstGeom>
        </p:spPr>
      </p:pic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9877BB44-BDAE-5142-815B-41AA7797F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594042"/>
              </p:ext>
            </p:extLst>
          </p:nvPr>
        </p:nvGraphicFramePr>
        <p:xfrm>
          <a:off x="1885705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1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2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COL 3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X,Y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W,X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38" name="Frame 37">
            <a:extLst>
              <a:ext uri="{FF2B5EF4-FFF2-40B4-BE49-F238E27FC236}">
                <a16:creationId xmlns:a16="http://schemas.microsoft.com/office/drawing/2014/main" id="{950795CC-35B1-F844-B5B0-99B800127FDD}"/>
              </a:ext>
            </a:extLst>
          </p:cNvPr>
          <p:cNvSpPr/>
          <p:nvPr/>
        </p:nvSpPr>
        <p:spPr>
          <a:xfrm>
            <a:off x="2184037" y="1506877"/>
            <a:ext cx="646583" cy="1726060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77DB275B-77D5-1C49-8EB9-6CDE9E3D2EDE}"/>
              </a:ext>
            </a:extLst>
          </p:cNvPr>
          <p:cNvSpPr/>
          <p:nvPr/>
        </p:nvSpPr>
        <p:spPr>
          <a:xfrm rot="16200000">
            <a:off x="3334745" y="1627430"/>
            <a:ext cx="887686" cy="646583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59ADC888-5960-DF42-A2F1-4A963B53D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8089" y="1901404"/>
            <a:ext cx="580832" cy="580832"/>
          </a:xfrm>
          <a:prstGeom prst="rect">
            <a:avLst/>
          </a:prstGeom>
        </p:spPr>
      </p:pic>
      <p:pic>
        <p:nvPicPr>
          <p:cNvPr id="41" name="Graphic 40" descr="Close with solid fill">
            <a:extLst>
              <a:ext uri="{FF2B5EF4-FFF2-40B4-BE49-F238E27FC236}">
                <a16:creationId xmlns:a16="http://schemas.microsoft.com/office/drawing/2014/main" id="{2FA961AA-3D92-484F-9729-A693FB616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6360" y="1712362"/>
            <a:ext cx="476717" cy="4767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8057FBD-A840-2242-A875-CAD07952E874}"/>
              </a:ext>
            </a:extLst>
          </p:cNvPr>
          <p:cNvSpPr txBox="1"/>
          <p:nvPr/>
        </p:nvSpPr>
        <p:spPr>
          <a:xfrm>
            <a:off x="2868675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1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E8ECEB1-F1B9-1447-8071-5A95E7C07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081932"/>
              </p:ext>
            </p:extLst>
          </p:nvPr>
        </p:nvGraphicFramePr>
        <p:xfrm>
          <a:off x="7056574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DOB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21-10-13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Z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01-05-22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06-09-20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01-06-09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44" name="Frame 43">
            <a:extLst>
              <a:ext uri="{FF2B5EF4-FFF2-40B4-BE49-F238E27FC236}">
                <a16:creationId xmlns:a16="http://schemas.microsoft.com/office/drawing/2014/main" id="{257770A2-92A8-0E4C-8359-2029C440BC5C}"/>
              </a:ext>
            </a:extLst>
          </p:cNvPr>
          <p:cNvSpPr/>
          <p:nvPr/>
        </p:nvSpPr>
        <p:spPr>
          <a:xfrm rot="10800000">
            <a:off x="7340294" y="2732472"/>
            <a:ext cx="2186339" cy="500465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5" name="Graphic 44" descr="Close with solid fill">
            <a:extLst>
              <a:ext uri="{FF2B5EF4-FFF2-40B4-BE49-F238E27FC236}">
                <a16:creationId xmlns:a16="http://schemas.microsoft.com/office/drawing/2014/main" id="{76E23A4B-E694-6C40-844E-4A7E73489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8216" y="2808273"/>
            <a:ext cx="476717" cy="47671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3930E48-8002-624D-B6FF-27669E167E4D}"/>
              </a:ext>
            </a:extLst>
          </p:cNvPr>
          <p:cNvSpPr txBox="1"/>
          <p:nvPr/>
        </p:nvSpPr>
        <p:spPr>
          <a:xfrm>
            <a:off x="8042132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75390"/>
            <a:r>
              <a:rPr lang="en-US" sz="3413" b="1" dirty="0">
                <a:latin typeface="Calibri" panose="020F0502020204030204"/>
              </a:rPr>
              <a:t>RULE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63BFC-EFA8-CE45-BB19-25CF8A029B92}"/>
              </a:ext>
            </a:extLst>
          </p:cNvPr>
          <p:cNvSpPr txBox="1"/>
          <p:nvPr/>
        </p:nvSpPr>
        <p:spPr>
          <a:xfrm>
            <a:off x="11125445" y="5032134"/>
            <a:ext cx="1799789" cy="14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b="1" dirty="0">
                <a:solidFill>
                  <a:srgbClr val="19C9C7"/>
                </a:solidFill>
              </a:rPr>
              <a:t>PRIMARY KEY </a:t>
            </a:r>
            <a:r>
              <a:rPr lang="en-US" sz="1707" dirty="0"/>
              <a:t>must be present. </a:t>
            </a:r>
            <a:r>
              <a:rPr lang="en-US" sz="1707" b="1" dirty="0">
                <a:solidFill>
                  <a:srgbClr val="19C9C7"/>
                </a:solidFill>
              </a:rPr>
              <a:t>ORDER</a:t>
            </a:r>
            <a:r>
              <a:rPr lang="en-US" sz="1707" dirty="0"/>
              <a:t> in which data is saved does </a:t>
            </a:r>
            <a:r>
              <a:rPr lang="en-US" sz="1707" b="1" dirty="0">
                <a:solidFill>
                  <a:srgbClr val="19C9C7"/>
                </a:solidFill>
              </a:rPr>
              <a:t>NOT MATTER</a:t>
            </a:r>
            <a:endParaRPr lang="en-US" sz="1707" dirty="0"/>
          </a:p>
        </p:txBody>
      </p:sp>
      <p:sp>
        <p:nvSpPr>
          <p:cNvPr id="24" name="Frame 23">
            <a:extLst>
              <a:ext uri="{FF2B5EF4-FFF2-40B4-BE49-F238E27FC236}">
                <a16:creationId xmlns:a16="http://schemas.microsoft.com/office/drawing/2014/main" id="{FE3F6BE0-2649-5844-ADB4-9D4CDE82A4F2}"/>
              </a:ext>
            </a:extLst>
          </p:cNvPr>
          <p:cNvSpPr/>
          <p:nvPr/>
        </p:nvSpPr>
        <p:spPr>
          <a:xfrm rot="5400000">
            <a:off x="6630616" y="5065310"/>
            <a:ext cx="2186339" cy="636693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75390"/>
            <a:endParaRPr lang="en-US" sz="192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7170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717618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0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SECOND NORMAL FORM - 2 NF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1135" y="1504950"/>
            <a:ext cx="9108393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Should be in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First Normal Form - 1NF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Should not have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Partial Dependency</a:t>
            </a:r>
          </a:p>
        </p:txBody>
      </p:sp>
      <p:pic>
        <p:nvPicPr>
          <p:cNvPr id="5" name="Lin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034839" y="4104680"/>
            <a:ext cx="4338638" cy="257175"/>
          </a:xfrm>
          <a:prstGeom prst="rect">
            <a:avLst/>
          </a:prstGeom>
        </p:spPr>
      </p:pic>
      <p:sp>
        <p:nvSpPr>
          <p:cNvPr id="6" name="Circle Container"/>
          <p:cNvSpPr/>
          <p:nvPr/>
        </p:nvSpPr>
        <p:spPr>
          <a:xfrm>
            <a:off x="8201915" y="3781425"/>
            <a:ext cx="814499" cy="817959"/>
          </a:xfrm>
          <a:prstGeom prst="ellipse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2250">
                <a:latin typeface="League Spartan"/>
                <a:ea typeface="+mn-ea"/>
                <a:cs typeface="League Spartan"/>
              </a:rPr>
              <a:t>B</a:t>
            </a:r>
          </a:p>
        </p:txBody>
      </p:sp>
      <p:sp>
        <p:nvSpPr>
          <p:cNvPr id="7" name="Circle Container"/>
          <p:cNvSpPr/>
          <p:nvPr/>
        </p:nvSpPr>
        <p:spPr>
          <a:xfrm>
            <a:off x="3698403" y="3771900"/>
            <a:ext cx="814499" cy="817959"/>
          </a:xfrm>
          <a:prstGeom prst="ellipse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2250">
                <a:latin typeface="League Spartan"/>
                <a:ea typeface="+mn-ea"/>
                <a:cs typeface="League Spartan"/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7453710" y="4867275"/>
            <a:ext cx="232183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Non-Prime Attribute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3239390" y="4867275"/>
            <a:ext cx="232183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Part of Primary Key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35332" y="5429250"/>
            <a:ext cx="325005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b="1" cap="all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Partial Dependency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Welcome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02406" y="2394857"/>
            <a:ext cx="5676280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66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WHAT </a:t>
            </a:r>
            <a:r>
              <a:rPr sz="66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is</a:t>
            </a:r>
            <a:r>
              <a:rPr lang="en-US" sz="66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 DEPENDENCY</a:t>
            </a:r>
            <a:r>
              <a:rPr sz="66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0213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3 Product Comparison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1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093991" y="2143125"/>
            <a:ext cx="3071189" cy="3071189"/>
          </a:xfrm>
          <a:prstGeom prst="rect">
            <a:avLst/>
          </a:prstGeom>
        </p:spPr>
      </p:pic>
      <p:sp>
        <p:nvSpPr>
          <p:cNvPr id="3" name="Body text copy"/>
          <p:cNvSpPr/>
          <p:nvPr/>
        </p:nvSpPr>
        <p:spPr>
          <a:xfrm>
            <a:off x="5612052" y="4010025"/>
            <a:ext cx="2014843" cy="476250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00000"/>
              </a:lnSpc>
            </a:pPr>
            <a:r>
              <a:rPr sz="2550">
                <a:solidFill>
                  <a:srgbClr val="121212"/>
                </a:solidFill>
                <a:latin typeface="Muli"/>
                <a:ea typeface="+mn-ea"/>
                <a:cs typeface="Muli"/>
              </a:rPr>
              <a:t>DATABASE</a:t>
            </a:r>
          </a:p>
        </p:txBody>
      </p:sp>
      <p:pic>
        <p:nvPicPr>
          <p:cNvPr id="4" name="Shape-19 copy 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50455" y="2143125"/>
            <a:ext cx="3071189" cy="3071189"/>
          </a:xfrm>
          <a:prstGeom prst="rect">
            <a:avLst/>
          </a:prstGeom>
        </p:spPr>
      </p:pic>
      <p:sp>
        <p:nvSpPr>
          <p:cNvPr id="5" name="Body text copy"/>
          <p:cNvSpPr/>
          <p:nvPr/>
        </p:nvSpPr>
        <p:spPr>
          <a:xfrm>
            <a:off x="1372521" y="5419725"/>
            <a:ext cx="2607581" cy="866775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032526"/>
                </a:solidFill>
                <a:latin typeface="Muli"/>
                <a:ea typeface="+mn-ea"/>
                <a:cs typeface="Muli"/>
              </a:rPr>
              <a:t>IT IS A COLLECTION OF </a:t>
            </a:r>
            <a:r>
              <a:rPr sz="135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FACTS AND FIGURES</a:t>
            </a:r>
            <a:r>
              <a:rPr sz="1350">
                <a:solidFill>
                  <a:srgbClr val="032526"/>
                </a:solidFill>
                <a:latin typeface="Muli"/>
                <a:ea typeface="+mn-ea"/>
                <a:cs typeface="Muli"/>
              </a:rPr>
              <a:t> THAT CAN BE RECORDED</a:t>
            </a:r>
          </a:p>
        </p:txBody>
      </p:sp>
      <p:sp>
        <p:nvSpPr>
          <p:cNvPr id="6" name="Body text copy"/>
          <p:cNvSpPr/>
          <p:nvPr/>
        </p:nvSpPr>
        <p:spPr>
          <a:xfrm>
            <a:off x="1379354" y="4010025"/>
            <a:ext cx="2481515" cy="476250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00000"/>
              </a:lnSpc>
            </a:pPr>
            <a:r>
              <a:rPr sz="2550">
                <a:solidFill>
                  <a:srgbClr val="FAFBFF"/>
                </a:solidFill>
                <a:latin typeface="Muli"/>
                <a:ea typeface="+mn-ea"/>
                <a:cs typeface="Muli"/>
              </a:rPr>
              <a:t>DATA</a:t>
            </a:r>
          </a:p>
        </p:txBody>
      </p:sp>
      <p:pic>
        <p:nvPicPr>
          <p:cNvPr id="7" name="Shape-19 copy 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016276" y="3048000"/>
            <a:ext cx="1396481" cy="1396481"/>
          </a:xfrm>
          <a:prstGeom prst="rect">
            <a:avLst/>
          </a:prstGeom>
        </p:spPr>
      </p:pic>
      <p:sp>
        <p:nvSpPr>
          <p:cNvPr id="8" name="Body text copy copy 1"/>
          <p:cNvSpPr/>
          <p:nvPr/>
        </p:nvSpPr>
        <p:spPr>
          <a:xfrm>
            <a:off x="3988436" y="3390900"/>
            <a:ext cx="1414062" cy="666750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25000"/>
              </a:lnSpc>
            </a:pPr>
            <a:r>
              <a:rPr sz="3000" b="1">
                <a:solidFill>
                  <a:srgbClr val="121212"/>
                </a:solidFill>
                <a:latin typeface="Muli"/>
                <a:ea typeface="+mn-ea"/>
                <a:cs typeface="Muli"/>
              </a:rPr>
              <a:t>vs</a:t>
            </a:r>
          </a:p>
        </p:txBody>
      </p:sp>
      <p:pic>
        <p:nvPicPr>
          <p:cNvPr id="9" name="Shape-19 copy 3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951431" y="2143125"/>
            <a:ext cx="3071189" cy="3071189"/>
          </a:xfrm>
          <a:prstGeom prst="rect">
            <a:avLst/>
          </a:prstGeom>
        </p:spPr>
      </p:pic>
      <p:pic>
        <p:nvPicPr>
          <p:cNvPr id="10" name="Shape-19 copy 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847865" y="3119770"/>
            <a:ext cx="1396481" cy="1396481"/>
          </a:xfrm>
          <a:prstGeom prst="rect">
            <a:avLst/>
          </a:prstGeom>
        </p:spPr>
      </p:pic>
      <p:sp>
        <p:nvSpPr>
          <p:cNvPr id="11" name="Body text copy copy 1"/>
          <p:cNvSpPr/>
          <p:nvPr/>
        </p:nvSpPr>
        <p:spPr>
          <a:xfrm>
            <a:off x="7820025" y="3462670"/>
            <a:ext cx="1414062" cy="666750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25000"/>
              </a:lnSpc>
            </a:pPr>
            <a:r>
              <a:rPr sz="3000" b="1">
                <a:solidFill>
                  <a:srgbClr val="FAFBFF"/>
                </a:solidFill>
                <a:latin typeface="Muli"/>
                <a:ea typeface="+mn-ea"/>
                <a:cs typeface="Muli"/>
              </a:rPr>
              <a:t>vs</a:t>
            </a:r>
          </a:p>
        </p:txBody>
      </p:sp>
      <p:sp>
        <p:nvSpPr>
          <p:cNvPr id="12" name="Body text copy"/>
          <p:cNvSpPr/>
          <p:nvPr/>
        </p:nvSpPr>
        <p:spPr>
          <a:xfrm>
            <a:off x="9471790" y="4019550"/>
            <a:ext cx="2014843" cy="581025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25000"/>
              </a:lnSpc>
            </a:pPr>
            <a:r>
              <a:rPr sz="2550">
                <a:solidFill>
                  <a:srgbClr val="121212"/>
                </a:solidFill>
                <a:latin typeface="Muli"/>
                <a:ea typeface="+mn-ea"/>
                <a:cs typeface="Muli"/>
              </a:rPr>
              <a:t>DBMS</a:t>
            </a:r>
          </a:p>
        </p:txBody>
      </p:sp>
      <p:sp>
        <p:nvSpPr>
          <p:cNvPr id="13" name="Body text copy copy 2"/>
          <p:cNvSpPr/>
          <p:nvPr/>
        </p:nvSpPr>
        <p:spPr>
          <a:xfrm>
            <a:off x="5277470" y="5410200"/>
            <a:ext cx="2688357" cy="866775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032526"/>
                </a:solidFill>
                <a:latin typeface="Muli"/>
                <a:ea typeface="+mn-ea"/>
                <a:cs typeface="Muli"/>
              </a:rPr>
              <a:t>IT IS A </a:t>
            </a:r>
            <a:r>
              <a:rPr sz="1350">
                <a:solidFill>
                  <a:srgbClr val="000000"/>
                </a:solidFill>
                <a:latin typeface="Muli"/>
                <a:ea typeface="+mn-ea"/>
                <a:cs typeface="Muli"/>
              </a:rPr>
              <a:t>COLLECTION OF </a:t>
            </a:r>
            <a:r>
              <a:rPr sz="1350">
                <a:solidFill>
                  <a:srgbClr val="032526"/>
                </a:solidFill>
                <a:latin typeface="Muli"/>
                <a:ea typeface="+mn-ea"/>
                <a:cs typeface="Muli"/>
              </a:rPr>
              <a:t>DATA. A PLACE WHERE </a:t>
            </a:r>
            <a:r>
              <a:rPr sz="135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RELATED DATA</a:t>
            </a:r>
            <a:r>
              <a:rPr sz="1350">
                <a:solidFill>
                  <a:srgbClr val="032526"/>
                </a:solidFill>
                <a:latin typeface="Muli"/>
                <a:ea typeface="+mn-ea"/>
                <a:cs typeface="Muli"/>
              </a:rPr>
              <a:t> IS STORED</a:t>
            </a:r>
          </a:p>
        </p:txBody>
      </p:sp>
      <p:sp>
        <p:nvSpPr>
          <p:cNvPr id="14" name="Body text copy copy 3"/>
          <p:cNvSpPr/>
          <p:nvPr/>
        </p:nvSpPr>
        <p:spPr>
          <a:xfrm>
            <a:off x="8848725" y="5410200"/>
            <a:ext cx="3021918" cy="866775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350">
                <a:solidFill>
                  <a:srgbClr val="032526"/>
                </a:solidFill>
                <a:latin typeface="Muli"/>
                <a:ea typeface="+mn-ea"/>
                <a:cs typeface="Muli"/>
              </a:rPr>
              <a:t>A </a:t>
            </a:r>
            <a:r>
              <a:rPr sz="1350">
                <a:solidFill>
                  <a:srgbClr val="121212"/>
                </a:solidFill>
                <a:latin typeface="Muli"/>
                <a:ea typeface="+mn-ea"/>
                <a:cs typeface="Muli"/>
              </a:rPr>
              <a:t>COLLECTION OF</a:t>
            </a:r>
            <a:r>
              <a:rPr sz="135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 PROGRAM</a:t>
            </a:r>
            <a:r>
              <a:rPr sz="1350">
                <a:solidFill>
                  <a:srgbClr val="032526"/>
                </a:solidFill>
                <a:latin typeface="Muli"/>
                <a:ea typeface="+mn-ea"/>
                <a:cs typeface="Muli"/>
              </a:rPr>
              <a:t> THAT ENABLES USERS TO </a:t>
            </a:r>
            <a:r>
              <a:rPr sz="135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MAINTAIN</a:t>
            </a:r>
            <a:r>
              <a:rPr sz="1350">
                <a:solidFill>
                  <a:srgbClr val="032526"/>
                </a:solidFill>
                <a:latin typeface="Muli"/>
                <a:ea typeface="+mn-ea"/>
                <a:cs typeface="Muli"/>
              </a:rPr>
              <a:t> THE DATABASE</a:t>
            </a:r>
          </a:p>
        </p:txBody>
      </p:sp>
      <p:sp>
        <p:nvSpPr>
          <p:cNvPr id="15" name="Body text copy"/>
          <p:cNvSpPr/>
          <p:nvPr/>
        </p:nvSpPr>
        <p:spPr>
          <a:xfrm>
            <a:off x="1021767" y="609600"/>
            <a:ext cx="10982325" cy="5715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3000" b="1" dirty="0">
                <a:solidFill>
                  <a:srgbClr val="121212"/>
                </a:solidFill>
                <a:latin typeface="League Spartan"/>
                <a:cs typeface="Aharoni" panose="02010803020104030203" pitchFamily="2" charset="-79"/>
              </a:rPr>
              <a:t>Quick Comparison </a:t>
            </a:r>
          </a:p>
        </p:txBody>
      </p:sp>
      <p:sp>
        <p:nvSpPr>
          <p:cNvPr id="16" name="Body text copy"/>
          <p:cNvSpPr/>
          <p:nvPr/>
        </p:nvSpPr>
        <p:spPr>
          <a:xfrm>
            <a:off x="1025982" y="1304925"/>
            <a:ext cx="10982325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Terms listed below and their definition :</a:t>
            </a:r>
          </a:p>
        </p:txBody>
      </p:sp>
      <p:pic>
        <p:nvPicPr>
          <p:cNvPr id="17" name="Marketing65-O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120235" y="3038475"/>
            <a:ext cx="600075" cy="793443"/>
          </a:xfrm>
          <a:prstGeom prst="rect">
            <a:avLst/>
          </a:prstGeom>
        </p:spPr>
      </p:pic>
      <p:pic>
        <p:nvPicPr>
          <p:cNvPr id="18" name="Marketing65-O copy 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562225" y="2762250"/>
            <a:ext cx="600075" cy="793443"/>
          </a:xfrm>
          <a:prstGeom prst="rect">
            <a:avLst/>
          </a:prstGeom>
        </p:spPr>
      </p:pic>
      <p:pic>
        <p:nvPicPr>
          <p:cNvPr id="19" name="Devices-Networks-Outline-38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6086481" y="2771775"/>
            <a:ext cx="1109856" cy="1109856"/>
          </a:xfrm>
          <a:prstGeom prst="rect">
            <a:avLst/>
          </a:prstGeom>
        </p:spPr>
      </p:pic>
      <p:pic>
        <p:nvPicPr>
          <p:cNvPr id="20" name="Devices-Networks-Outline-36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9982200" y="2771775"/>
            <a:ext cx="12287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D69D92B8-2A79-3448-8A13-9CE0BF9C8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906647"/>
              </p:ext>
            </p:extLst>
          </p:nvPr>
        </p:nvGraphicFramePr>
        <p:xfrm>
          <a:off x="4219992" y="2488222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99A2F11-463E-1E42-9BA9-A21B81A1A127}"/>
              </a:ext>
            </a:extLst>
          </p:cNvPr>
          <p:cNvSpPr txBox="1"/>
          <p:nvPr/>
        </p:nvSpPr>
        <p:spPr>
          <a:xfrm>
            <a:off x="5205551" y="1700075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PATIENT</a:t>
            </a:r>
          </a:p>
        </p:txBody>
      </p:sp>
      <p:sp>
        <p:nvSpPr>
          <p:cNvPr id="37" name="Frame 36">
            <a:extLst>
              <a:ext uri="{FF2B5EF4-FFF2-40B4-BE49-F238E27FC236}">
                <a16:creationId xmlns:a16="http://schemas.microsoft.com/office/drawing/2014/main" id="{FBB5E760-172B-7E40-A2A1-4B9649C6F968}"/>
              </a:ext>
            </a:extLst>
          </p:cNvPr>
          <p:cNvSpPr/>
          <p:nvPr/>
        </p:nvSpPr>
        <p:spPr>
          <a:xfrm rot="10800000">
            <a:off x="4319230" y="2357621"/>
            <a:ext cx="1086781" cy="623760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106C89-BB7C-9141-836C-5325B36E7A3B}"/>
              </a:ext>
            </a:extLst>
          </p:cNvPr>
          <p:cNvCxnSpPr>
            <a:cxnSpLocks/>
          </p:cNvCxnSpPr>
          <p:nvPr/>
        </p:nvCxnSpPr>
        <p:spPr>
          <a:xfrm flipV="1">
            <a:off x="4847098" y="3120605"/>
            <a:ext cx="0" cy="649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8CF2C34-B2A6-4C42-BD60-9D1CBFBE18A8}"/>
              </a:ext>
            </a:extLst>
          </p:cNvPr>
          <p:cNvSpPr txBox="1"/>
          <p:nvPr/>
        </p:nvSpPr>
        <p:spPr>
          <a:xfrm>
            <a:off x="4319230" y="3808863"/>
            <a:ext cx="193245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4129227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0DF4BE-7FA8-6846-A49C-252263126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46901"/>
              </p:ext>
            </p:extLst>
          </p:nvPr>
        </p:nvGraphicFramePr>
        <p:xfrm>
          <a:off x="4219992" y="2488222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86AEBB-26AD-164F-BFAE-4F6E219A680A}"/>
              </a:ext>
            </a:extLst>
          </p:cNvPr>
          <p:cNvSpPr txBox="1"/>
          <p:nvPr/>
        </p:nvSpPr>
        <p:spPr>
          <a:xfrm>
            <a:off x="5205551" y="1700075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PATIENT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3951D549-1A38-184F-8FD9-A3D1F14E5670}"/>
              </a:ext>
            </a:extLst>
          </p:cNvPr>
          <p:cNvSpPr/>
          <p:nvPr/>
        </p:nvSpPr>
        <p:spPr>
          <a:xfrm rot="10800000">
            <a:off x="4319229" y="2357620"/>
            <a:ext cx="2270363" cy="623760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627DEA-C44C-DE47-BBF5-1EF15AA4B648}"/>
              </a:ext>
            </a:extLst>
          </p:cNvPr>
          <p:cNvCxnSpPr>
            <a:cxnSpLocks/>
          </p:cNvCxnSpPr>
          <p:nvPr/>
        </p:nvCxnSpPr>
        <p:spPr>
          <a:xfrm flipV="1">
            <a:off x="5493685" y="3159536"/>
            <a:ext cx="0" cy="649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DF9C22-10EA-B344-91EA-A6DF556CD2FC}"/>
              </a:ext>
            </a:extLst>
          </p:cNvPr>
          <p:cNvSpPr txBox="1"/>
          <p:nvPr/>
        </p:nvSpPr>
        <p:spPr>
          <a:xfrm>
            <a:off x="4735675" y="3828329"/>
            <a:ext cx="193245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PRIMARY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4781A-7EB5-294B-8360-006BBED1F253}"/>
              </a:ext>
            </a:extLst>
          </p:cNvPr>
          <p:cNvSpPr txBox="1"/>
          <p:nvPr/>
        </p:nvSpPr>
        <p:spPr>
          <a:xfrm>
            <a:off x="8360977" y="3229869"/>
            <a:ext cx="1799789" cy="1405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b="1" dirty="0">
                <a:solidFill>
                  <a:srgbClr val="19C9C7"/>
                </a:solidFill>
              </a:rPr>
              <a:t>PRIMARY KEY </a:t>
            </a:r>
            <a:r>
              <a:rPr lang="en-US" sz="1707" dirty="0"/>
              <a:t>is a key or group of keys that can fetch any row in a table </a:t>
            </a:r>
            <a:r>
              <a:rPr lang="en-US" sz="1707" b="1" dirty="0">
                <a:solidFill>
                  <a:srgbClr val="19C9C7"/>
                </a:solidFill>
              </a:rPr>
              <a:t>UNIQUELY</a:t>
            </a:r>
          </a:p>
        </p:txBody>
      </p:sp>
    </p:spTree>
    <p:extLst>
      <p:ext uri="{BB962C8B-B14F-4D97-AF65-F5344CB8AC3E}">
        <p14:creationId xmlns:p14="http://schemas.microsoft.com/office/powerpoint/2010/main" val="1736507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0DF4BE-7FA8-6846-A49C-252263126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450385"/>
              </p:ext>
            </p:extLst>
          </p:nvPr>
        </p:nvGraphicFramePr>
        <p:xfrm>
          <a:off x="4219992" y="2488222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RACHEL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86AEBB-26AD-164F-BFAE-4F6E219A680A}"/>
              </a:ext>
            </a:extLst>
          </p:cNvPr>
          <p:cNvSpPr txBox="1"/>
          <p:nvPr/>
        </p:nvSpPr>
        <p:spPr>
          <a:xfrm>
            <a:off x="5205551" y="1700075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PATIENT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9C22-10EA-B344-91EA-A6DF556CD2FC}"/>
              </a:ext>
            </a:extLst>
          </p:cNvPr>
          <p:cNvSpPr txBox="1"/>
          <p:nvPr/>
        </p:nvSpPr>
        <p:spPr>
          <a:xfrm>
            <a:off x="4605081" y="4112005"/>
            <a:ext cx="308042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NAME of Patient with ID =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CE140A-2B00-2147-BAE0-47821F436C5B}"/>
              </a:ext>
            </a:extLst>
          </p:cNvPr>
          <p:cNvCxnSpPr>
            <a:cxnSpLocks/>
          </p:cNvCxnSpPr>
          <p:nvPr/>
        </p:nvCxnSpPr>
        <p:spPr>
          <a:xfrm flipV="1">
            <a:off x="6107394" y="3332937"/>
            <a:ext cx="0" cy="649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09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0DF4BE-7FA8-6846-A49C-252263126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324592"/>
              </p:ext>
            </p:extLst>
          </p:nvPr>
        </p:nvGraphicFramePr>
        <p:xfrm>
          <a:off x="4219992" y="2488222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RACHEL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86AEBB-26AD-164F-BFAE-4F6E219A680A}"/>
              </a:ext>
            </a:extLst>
          </p:cNvPr>
          <p:cNvSpPr txBox="1"/>
          <p:nvPr/>
        </p:nvSpPr>
        <p:spPr>
          <a:xfrm>
            <a:off x="5205551" y="1700075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PATIENT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9C22-10EA-B344-91EA-A6DF556CD2FC}"/>
              </a:ext>
            </a:extLst>
          </p:cNvPr>
          <p:cNvSpPr txBox="1"/>
          <p:nvPr/>
        </p:nvSpPr>
        <p:spPr>
          <a:xfrm>
            <a:off x="4610255" y="4112005"/>
            <a:ext cx="300462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AGE of Patient with ID =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CE140A-2B00-2147-BAE0-47821F436C5B}"/>
              </a:ext>
            </a:extLst>
          </p:cNvPr>
          <p:cNvCxnSpPr>
            <a:cxnSpLocks/>
          </p:cNvCxnSpPr>
          <p:nvPr/>
        </p:nvCxnSpPr>
        <p:spPr>
          <a:xfrm flipV="1">
            <a:off x="7400567" y="3332937"/>
            <a:ext cx="0" cy="6493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16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0DF4BE-7FA8-6846-A49C-2522631269B0}"/>
              </a:ext>
            </a:extLst>
          </p:cNvPr>
          <p:cNvGraphicFramePr>
            <a:graphicFrameLocks noGrp="1"/>
          </p:cNvGraphicFramePr>
          <p:nvPr/>
        </p:nvGraphicFramePr>
        <p:xfrm>
          <a:off x="4219992" y="2488222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RACHEL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86AEBB-26AD-164F-BFAE-4F6E219A680A}"/>
              </a:ext>
            </a:extLst>
          </p:cNvPr>
          <p:cNvSpPr txBox="1"/>
          <p:nvPr/>
        </p:nvSpPr>
        <p:spPr>
          <a:xfrm>
            <a:off x="5205551" y="1700075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PATIENT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F9C22-10EA-B344-91EA-A6DF556CD2FC}"/>
              </a:ext>
            </a:extLst>
          </p:cNvPr>
          <p:cNvSpPr txBox="1"/>
          <p:nvPr/>
        </p:nvSpPr>
        <p:spPr>
          <a:xfrm>
            <a:off x="4536937" y="3799114"/>
            <a:ext cx="315126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b="1" dirty="0"/>
              <a:t>This is called Dependency or Functional Dependency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EE84F91-084B-164B-8186-557F2DB03C8F}"/>
              </a:ext>
            </a:extLst>
          </p:cNvPr>
          <p:cNvSpPr/>
          <p:nvPr/>
        </p:nvSpPr>
        <p:spPr>
          <a:xfrm rot="10800000">
            <a:off x="4319229" y="2357620"/>
            <a:ext cx="1058314" cy="623760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88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Welcome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5835" y="1785257"/>
            <a:ext cx="5676280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66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It’s time for</a:t>
            </a:r>
            <a:r>
              <a:rPr lang="en-US" sz="66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 PARTIAL</a:t>
            </a:r>
          </a:p>
          <a:p>
            <a:pPr algn="l" hangingPunct="0">
              <a:lnSpc>
                <a:spcPct val="100000"/>
              </a:lnSpc>
            </a:pPr>
            <a:r>
              <a:rPr lang="en-US" sz="66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DEPENDENCY</a:t>
            </a:r>
            <a:r>
              <a:rPr sz="66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6051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D69D92B8-2A79-3448-8A13-9CE0BF9C8FCF}"/>
              </a:ext>
            </a:extLst>
          </p:cNvPr>
          <p:cNvGraphicFramePr>
            <a:graphicFrameLocks noGrp="1"/>
          </p:cNvGraphicFramePr>
          <p:nvPr/>
        </p:nvGraphicFramePr>
        <p:xfrm>
          <a:off x="1885705" y="1085456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MAY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25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JOHN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DANIEL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KATE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29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716BF801-F99E-E440-AB9A-52E6FD1C0ECB}"/>
              </a:ext>
            </a:extLst>
          </p:cNvPr>
          <p:cNvGraphicFramePr>
            <a:graphicFrameLocks noGrp="1"/>
          </p:cNvGraphicFramePr>
          <p:nvPr/>
        </p:nvGraphicFramePr>
        <p:xfrm>
          <a:off x="3145559" y="4178060"/>
          <a:ext cx="6720030" cy="217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006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461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APP_ID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DEPT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ENT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EMG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01-03-22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06-02-22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23-01-22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99A2F11-463E-1E42-9BA9-A21B81A1A127}"/>
              </a:ext>
            </a:extLst>
          </p:cNvPr>
          <p:cNvSpPr txBox="1"/>
          <p:nvPr/>
        </p:nvSpPr>
        <p:spPr>
          <a:xfrm>
            <a:off x="2868675" y="461697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PATIENT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CCF1E209-D445-7649-9302-4E6ED9836BDB}"/>
              </a:ext>
            </a:extLst>
          </p:cNvPr>
          <p:cNvGraphicFramePr>
            <a:graphicFrameLocks noGrp="1"/>
          </p:cNvGraphicFramePr>
          <p:nvPr/>
        </p:nvGraphicFramePr>
        <p:xfrm>
          <a:off x="7687432" y="1085456"/>
          <a:ext cx="2523434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MURIEL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SUSAN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7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LILA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COOPER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2D18C97B-50E5-6341-9925-2C596E7985AC}"/>
              </a:ext>
            </a:extLst>
          </p:cNvPr>
          <p:cNvSpPr txBox="1"/>
          <p:nvPr/>
        </p:nvSpPr>
        <p:spPr>
          <a:xfrm>
            <a:off x="8042132" y="461696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DOCTOR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93E75D-F5EE-6043-B67A-5C22BCEF11B6}"/>
              </a:ext>
            </a:extLst>
          </p:cNvPr>
          <p:cNvSpPr txBox="1"/>
          <p:nvPr/>
        </p:nvSpPr>
        <p:spPr>
          <a:xfrm>
            <a:off x="5063045" y="3458505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D3EC5D-16AF-9E42-8E5A-F552A81D743E}"/>
              </a:ext>
            </a:extLst>
          </p:cNvPr>
          <p:cNvCxnSpPr/>
          <p:nvPr/>
        </p:nvCxnSpPr>
        <p:spPr>
          <a:xfrm>
            <a:off x="6086962" y="2159726"/>
            <a:ext cx="1088571" cy="0"/>
          </a:xfrm>
          <a:prstGeom prst="straightConnector1">
            <a:avLst/>
          </a:prstGeom>
          <a:ln w="28575">
            <a:solidFill>
              <a:srgbClr val="19C9C7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0191E52-E2A0-344D-B9C5-BCFC473938CF}"/>
              </a:ext>
            </a:extLst>
          </p:cNvPr>
          <p:cNvSpPr txBox="1"/>
          <p:nvPr/>
        </p:nvSpPr>
        <p:spPr>
          <a:xfrm>
            <a:off x="6134858" y="1901369"/>
            <a:ext cx="992777" cy="5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73" b="1" dirty="0"/>
              <a:t>Many to </a:t>
            </a:r>
          </a:p>
          <a:p>
            <a:pPr algn="ctr">
              <a:lnSpc>
                <a:spcPct val="150000"/>
              </a:lnSpc>
            </a:pPr>
            <a:r>
              <a:rPr lang="en-US" sz="1173" b="1" dirty="0"/>
              <a:t>Many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B6674-9E64-4F43-8596-408D62ED89D6}"/>
              </a:ext>
            </a:extLst>
          </p:cNvPr>
          <p:cNvSpPr txBox="1"/>
          <p:nvPr/>
        </p:nvSpPr>
        <p:spPr>
          <a:xfrm>
            <a:off x="10032982" y="4640767"/>
            <a:ext cx="1631355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b="1" dirty="0">
                <a:solidFill>
                  <a:srgbClr val="19C9C7"/>
                </a:solidFill>
              </a:rPr>
              <a:t>APP_ID </a:t>
            </a:r>
            <a:r>
              <a:rPr lang="en-US" sz="1707" dirty="0"/>
              <a:t>is the PRIMARY key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77099-8EEA-F74C-AA51-72D2D764424C}"/>
              </a:ext>
            </a:extLst>
          </p:cNvPr>
          <p:cNvSpPr txBox="1"/>
          <p:nvPr/>
        </p:nvSpPr>
        <p:spPr>
          <a:xfrm>
            <a:off x="10032982" y="5464597"/>
            <a:ext cx="2106089" cy="880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dirty="0"/>
              <a:t>But </a:t>
            </a:r>
            <a:r>
              <a:rPr lang="en-US" sz="1707" b="1" dirty="0">
                <a:solidFill>
                  <a:srgbClr val="19C9C7"/>
                </a:solidFill>
              </a:rPr>
              <a:t>PAT_ID + DOC_ID </a:t>
            </a:r>
            <a:r>
              <a:rPr lang="en-US" sz="1707" dirty="0"/>
              <a:t>makes a meaning full</a:t>
            </a:r>
          </a:p>
          <a:p>
            <a:r>
              <a:rPr lang="en-US" sz="1707" dirty="0"/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3073866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716BF801-F99E-E440-AB9A-52E6FD1C0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13022"/>
              </p:ext>
            </p:extLst>
          </p:nvPr>
        </p:nvGraphicFramePr>
        <p:xfrm>
          <a:off x="3145559" y="2571134"/>
          <a:ext cx="6720030" cy="217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006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461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APP_ID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DEPT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ENT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EMG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01-03-22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06-02-22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23-01-22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093E75D-F5EE-6043-B67A-5C22BCEF11B6}"/>
              </a:ext>
            </a:extLst>
          </p:cNvPr>
          <p:cNvSpPr txBox="1"/>
          <p:nvPr/>
        </p:nvSpPr>
        <p:spPr>
          <a:xfrm>
            <a:off x="5063045" y="1834314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751962-9234-BD48-9D78-BC7DB0F2076E}"/>
              </a:ext>
            </a:extLst>
          </p:cNvPr>
          <p:cNvSpPr/>
          <p:nvPr/>
        </p:nvSpPr>
        <p:spPr>
          <a:xfrm rot="10800000">
            <a:off x="4880277" y="2987718"/>
            <a:ext cx="543484" cy="482146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94A5B24-6846-2E49-83B8-5937065D5F76}"/>
              </a:ext>
            </a:extLst>
          </p:cNvPr>
          <p:cNvSpPr/>
          <p:nvPr/>
        </p:nvSpPr>
        <p:spPr>
          <a:xfrm rot="10800000">
            <a:off x="4880277" y="4261920"/>
            <a:ext cx="543484" cy="482146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CFEA6-87CB-6344-8F2A-7BB4E1AB7917}"/>
              </a:ext>
            </a:extLst>
          </p:cNvPr>
          <p:cNvSpPr txBox="1"/>
          <p:nvPr/>
        </p:nvSpPr>
        <p:spPr>
          <a:xfrm>
            <a:off x="6660729" y="2977424"/>
            <a:ext cx="49775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" b="1" dirty="0">
                <a:solidFill>
                  <a:srgbClr val="FF0000"/>
                </a:solidFill>
                <a:latin typeface="Cooper Black" panose="0208090404030B020404" pitchFamily="18" charset="77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E97F7A-3AC2-7E4E-B8DA-9549BB08E844}"/>
              </a:ext>
            </a:extLst>
          </p:cNvPr>
          <p:cNvSpPr txBox="1"/>
          <p:nvPr/>
        </p:nvSpPr>
        <p:spPr>
          <a:xfrm>
            <a:off x="6686410" y="4261921"/>
            <a:ext cx="49775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" b="1" dirty="0">
                <a:solidFill>
                  <a:srgbClr val="FF0000"/>
                </a:solidFill>
                <a:latin typeface="Cooper Black" panose="0208090404030B020404" pitchFamily="18" charset="77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7823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716BF801-F99E-E440-AB9A-52E6FD1C0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559829"/>
              </p:ext>
            </p:extLst>
          </p:nvPr>
        </p:nvGraphicFramePr>
        <p:xfrm>
          <a:off x="3145559" y="2571134"/>
          <a:ext cx="6720030" cy="217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006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461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APP_ID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DEPT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21-01-22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EMG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01-03-22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06-02-22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75390" rtl="0" eaLnBrk="1" latinLnBrk="0" hangingPunct="1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753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093E75D-F5EE-6043-B67A-5C22BCEF11B6}"/>
              </a:ext>
            </a:extLst>
          </p:cNvPr>
          <p:cNvSpPr txBox="1"/>
          <p:nvPr/>
        </p:nvSpPr>
        <p:spPr>
          <a:xfrm>
            <a:off x="5063045" y="1834314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751962-9234-BD48-9D78-BC7DB0F2076E}"/>
              </a:ext>
            </a:extLst>
          </p:cNvPr>
          <p:cNvSpPr/>
          <p:nvPr/>
        </p:nvSpPr>
        <p:spPr>
          <a:xfrm rot="10800000">
            <a:off x="6233833" y="3876156"/>
            <a:ext cx="543484" cy="482146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994A5B24-6846-2E49-83B8-5937065D5F76}"/>
              </a:ext>
            </a:extLst>
          </p:cNvPr>
          <p:cNvSpPr/>
          <p:nvPr/>
        </p:nvSpPr>
        <p:spPr>
          <a:xfrm rot="10800000">
            <a:off x="6233833" y="4293552"/>
            <a:ext cx="543484" cy="482146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CFEA6-87CB-6344-8F2A-7BB4E1AB7917}"/>
              </a:ext>
            </a:extLst>
          </p:cNvPr>
          <p:cNvSpPr txBox="1"/>
          <p:nvPr/>
        </p:nvSpPr>
        <p:spPr>
          <a:xfrm>
            <a:off x="5305582" y="3872015"/>
            <a:ext cx="49775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" b="1" dirty="0">
                <a:solidFill>
                  <a:srgbClr val="FF0000"/>
                </a:solidFill>
                <a:latin typeface="Cooper Black" panose="0208090404030B020404" pitchFamily="18" charset="77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E97F7A-3AC2-7E4E-B8DA-9549BB08E844}"/>
              </a:ext>
            </a:extLst>
          </p:cNvPr>
          <p:cNvSpPr txBox="1"/>
          <p:nvPr/>
        </p:nvSpPr>
        <p:spPr>
          <a:xfrm>
            <a:off x="5305582" y="4273595"/>
            <a:ext cx="49775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" b="1" dirty="0">
                <a:solidFill>
                  <a:srgbClr val="FF0000"/>
                </a:solidFill>
                <a:latin typeface="Cooper Black" panose="0208090404030B020404" pitchFamily="18" charset="77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88133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Welcome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75835" y="1785257"/>
            <a:ext cx="5676280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>
              <a:lnSpc>
                <a:spcPct val="100000"/>
              </a:lnSpc>
            </a:pPr>
            <a:r>
              <a:rPr lang="en-US" sz="40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PAT_ID + DOC_ID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BD5BBD-C267-8E41-B34F-5393C9743DAE}"/>
              </a:ext>
            </a:extLst>
          </p:cNvPr>
          <p:cNvSpPr/>
          <p:nvPr/>
        </p:nvSpPr>
        <p:spPr>
          <a:xfrm>
            <a:off x="3075835" y="3121478"/>
            <a:ext cx="8210716" cy="20764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US" sz="3600" b="1" dirty="0">
                <a:solidFill>
                  <a:srgbClr val="FFFFFF"/>
                </a:solidFill>
                <a:latin typeface="Muli"/>
                <a:cs typeface="Muli"/>
              </a:rPr>
              <a:t>C</a:t>
            </a:r>
            <a:r>
              <a:rPr lang="en-US" sz="3600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an uniquely identify any row from the </a:t>
            </a:r>
            <a:r>
              <a:rPr lang="en-US" sz="36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APPOINTMENT</a:t>
            </a:r>
            <a:r>
              <a:rPr lang="en-US" sz="3600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table</a:t>
            </a:r>
            <a:endParaRPr sz="3600" dirty="0">
              <a:solidFill>
                <a:srgbClr val="00C5CE"/>
              </a:solidFill>
              <a:latin typeface="Muli"/>
              <a:ea typeface="+mn-ea"/>
              <a:cs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08584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Welcom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3857625" y="428625"/>
            <a:ext cx="6484255" cy="914400"/>
          </a:xfrm>
          <a:prstGeom prst="rect">
            <a:avLst/>
          </a:prstGeom>
        </p:spPr>
        <p:txBody>
          <a:bodyPr spcFirstLastPara="0" lIns="0" tIns="47625" rIns="0" bIns="0" anchor="t"/>
          <a:lstStyle/>
          <a:p>
            <a:pPr algn="l" hangingPunct="0">
              <a:lnSpc>
                <a:spcPct val="100000"/>
              </a:lnSpc>
            </a:pPr>
            <a:r>
              <a:rPr sz="5400" cap="all" dirty="0">
                <a:solidFill>
                  <a:srgbClr val="121212"/>
                </a:solidFill>
                <a:latin typeface="League Spartan"/>
                <a:cs typeface="Aharoni" panose="02010803020104030203" pitchFamily="2" charset="-79"/>
              </a:rPr>
              <a:t>What is RDBMS ?</a:t>
            </a:r>
          </a:p>
        </p:txBody>
      </p:sp>
      <p:pic>
        <p:nvPicPr>
          <p:cNvPr id="3" name="arrow 1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91791" y="2076450"/>
            <a:ext cx="774812" cy="7748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24151" y="2085975"/>
            <a:ext cx="6536867" cy="12573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Relation Database Management System</a:t>
            </a:r>
            <a:r>
              <a:rPr sz="1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 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is a DBMS</a:t>
            </a:r>
            <a:r>
              <a:rPr sz="1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that </a:t>
            </a:r>
            <a:r>
              <a:rPr sz="1800" dirty="0">
                <a:solidFill>
                  <a:srgbClr val="212529"/>
                </a:solidFill>
                <a:latin typeface="Muli"/>
                <a:ea typeface="+mn-ea"/>
                <a:cs typeface="Muli"/>
              </a:rPr>
              <a:t>is the basis for SQL, and for all modern database systems like 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MS SQL Server, IBM DB2, Oracle, MySQL, and Microsoft Access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42449" y="3495675"/>
            <a:ext cx="6376988" cy="723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212529"/>
                </a:solidFill>
                <a:latin typeface="Muli"/>
                <a:ea typeface="+mn-ea"/>
                <a:cs typeface="Muli"/>
              </a:rPr>
              <a:t>RDBMS is based on the relational model as introduced by </a:t>
            </a: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E. F. Codd</a:t>
            </a:r>
            <a:r>
              <a:rPr sz="1800">
                <a:solidFill>
                  <a:srgbClr val="212529"/>
                </a:solidFill>
                <a:latin typeface="Muli"/>
                <a:ea typeface="+mn-ea"/>
                <a:cs typeface="Muli"/>
              </a:rPr>
              <a:t>.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535368" y="4467225"/>
            <a:ext cx="6376988" cy="723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212529"/>
                </a:solidFill>
                <a:latin typeface="Muli"/>
                <a:ea typeface="+mn-ea"/>
                <a:cs typeface="Muli"/>
              </a:rPr>
              <a:t>The data in an RDBMS is stored in database objects which are called as </a:t>
            </a: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tables</a:t>
            </a:r>
            <a:r>
              <a:rPr sz="1800">
                <a:solidFill>
                  <a:srgbClr val="212529"/>
                </a:solidFill>
                <a:latin typeface="Muli"/>
                <a:ea typeface="+mn-ea"/>
                <a:cs typeface="Muli"/>
              </a:rPr>
              <a:t>. </a:t>
            </a:r>
          </a:p>
        </p:txBody>
      </p:sp>
      <p:pic>
        <p:nvPicPr>
          <p:cNvPr id="7" name="arrow 14 copy 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596466" y="3371850"/>
            <a:ext cx="774812" cy="774812"/>
          </a:xfrm>
          <a:prstGeom prst="rect">
            <a:avLst/>
          </a:prstGeom>
        </p:spPr>
      </p:pic>
      <p:pic>
        <p:nvPicPr>
          <p:cNvPr id="8" name="arrow 14 copy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608958" y="4324350"/>
            <a:ext cx="774812" cy="774812"/>
          </a:xfrm>
          <a:prstGeom prst="rect">
            <a:avLst/>
          </a:prstGeom>
        </p:spPr>
      </p:pic>
      <p:pic>
        <p:nvPicPr>
          <p:cNvPr id="9" name="e.f.codd_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-838200" y="2333625"/>
            <a:ext cx="6852484" cy="8641556"/>
          </a:xfrm>
          <a:prstGeom prst="rect">
            <a:avLst/>
          </a:prstGeom>
        </p:spPr>
      </p:pic>
      <p:pic>
        <p:nvPicPr>
          <p:cNvPr id="10" name="Mitya Ivanov"/>
          <p:cNvPicPr/>
          <p:nvPr/>
        </p:nvPicPr>
        <p:blipFill rotWithShape="1">
          <a:blip r:embed="rId5"/>
          <a:stretch>
            <a:fillRect/>
          </a:stretch>
        </p:blipFill>
        <p:spPr>
          <a:xfrm rot="344135">
            <a:off x="961366" y="161925"/>
            <a:ext cx="3043330" cy="40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716BF801-F99E-E440-AB9A-52E6FD1C0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09700"/>
              </p:ext>
            </p:extLst>
          </p:nvPr>
        </p:nvGraphicFramePr>
        <p:xfrm>
          <a:off x="3145559" y="2571134"/>
          <a:ext cx="6720030" cy="217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006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461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APP_ID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DEPT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ENT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EMG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01-03-22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06-02-22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23-01-22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093E75D-F5EE-6043-B67A-5C22BCEF11B6}"/>
              </a:ext>
            </a:extLst>
          </p:cNvPr>
          <p:cNvSpPr txBox="1"/>
          <p:nvPr/>
        </p:nvSpPr>
        <p:spPr>
          <a:xfrm>
            <a:off x="5063045" y="1834314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F751962-9234-BD48-9D78-BC7DB0F2076E}"/>
              </a:ext>
            </a:extLst>
          </p:cNvPr>
          <p:cNvSpPr/>
          <p:nvPr/>
        </p:nvSpPr>
        <p:spPr>
          <a:xfrm rot="10800000">
            <a:off x="7443532" y="2993020"/>
            <a:ext cx="794098" cy="1741359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01E621F-1909-B543-B99C-9EFE1E774C52}"/>
              </a:ext>
            </a:extLst>
          </p:cNvPr>
          <p:cNvCxnSpPr>
            <a:cxnSpLocks/>
          </p:cNvCxnSpPr>
          <p:nvPr/>
        </p:nvCxnSpPr>
        <p:spPr>
          <a:xfrm flipV="1">
            <a:off x="8237630" y="2146193"/>
            <a:ext cx="1976615" cy="311881"/>
          </a:xfrm>
          <a:prstGeom prst="bentConnector3">
            <a:avLst>
              <a:gd name="adj1" fmla="val -218"/>
            </a:avLst>
          </a:prstGeom>
          <a:ln w="28575">
            <a:solidFill>
              <a:srgbClr val="19C9C7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40427F-916A-9B43-B01A-30AF29A64046}"/>
              </a:ext>
            </a:extLst>
          </p:cNvPr>
          <p:cNvSpPr txBox="1"/>
          <p:nvPr/>
        </p:nvSpPr>
        <p:spPr>
          <a:xfrm>
            <a:off x="10418838" y="1947373"/>
            <a:ext cx="1631355" cy="114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7" b="1" dirty="0">
                <a:solidFill>
                  <a:srgbClr val="19C9C7"/>
                </a:solidFill>
              </a:rPr>
              <a:t>DEPT</a:t>
            </a:r>
            <a:r>
              <a:rPr lang="en-US" sz="1707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707" dirty="0"/>
              <a:t>column is only dependent on </a:t>
            </a:r>
            <a:r>
              <a:rPr lang="en-US" sz="1707" b="1" dirty="0">
                <a:solidFill>
                  <a:srgbClr val="19C9C7"/>
                </a:solidFill>
              </a:rPr>
              <a:t>DOC_ID </a:t>
            </a:r>
            <a:r>
              <a:rPr lang="en-US" sz="1707" dirty="0"/>
              <a:t>and not </a:t>
            </a:r>
            <a:r>
              <a:rPr lang="en-US" sz="1707" b="1" dirty="0">
                <a:solidFill>
                  <a:srgbClr val="19C9C7"/>
                </a:solidFill>
              </a:rPr>
              <a:t>PAT_ID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5A4A9-F745-4642-8A7D-621D3290D1FD}"/>
              </a:ext>
            </a:extLst>
          </p:cNvPr>
          <p:cNvSpPr/>
          <p:nvPr/>
        </p:nvSpPr>
        <p:spPr>
          <a:xfrm>
            <a:off x="3145559" y="5290457"/>
            <a:ext cx="6720030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lang="en-US" sz="40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This is PARTIAL DEPENDENCY</a:t>
            </a:r>
          </a:p>
        </p:txBody>
      </p:sp>
    </p:spTree>
    <p:extLst>
      <p:ext uri="{BB962C8B-B14F-4D97-AF65-F5344CB8AC3E}">
        <p14:creationId xmlns:p14="http://schemas.microsoft.com/office/powerpoint/2010/main" val="2676439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D18C97B-50E5-6341-9925-2C596E7985AC}"/>
              </a:ext>
            </a:extLst>
          </p:cNvPr>
          <p:cNvSpPr txBox="1"/>
          <p:nvPr/>
        </p:nvSpPr>
        <p:spPr>
          <a:xfrm>
            <a:off x="8859700" y="3231830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DOCTOR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4E217373-2AEB-C847-8611-E65C28F6C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999858"/>
              </p:ext>
            </p:extLst>
          </p:nvPr>
        </p:nvGraphicFramePr>
        <p:xfrm>
          <a:off x="8505000" y="3855590"/>
          <a:ext cx="2523434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MURIEL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SUSAN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LILA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COOPER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E4F761-B3F2-FD47-A032-AA4D225BE9F8}"/>
              </a:ext>
            </a:extLst>
          </p:cNvPr>
          <p:cNvSpPr txBox="1"/>
          <p:nvPr/>
        </p:nvSpPr>
        <p:spPr>
          <a:xfrm>
            <a:off x="2865805" y="537448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10FBBE24-03BE-1641-B1F4-6ECE37C8E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56496"/>
              </p:ext>
            </p:extLst>
          </p:nvPr>
        </p:nvGraphicFramePr>
        <p:xfrm>
          <a:off x="948320" y="1370776"/>
          <a:ext cx="6720030" cy="217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006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006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461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APP_ID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DEPT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ENT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EMG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01-03-22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06-02-22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31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23-01-22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7" name="Frame 16">
            <a:extLst>
              <a:ext uri="{FF2B5EF4-FFF2-40B4-BE49-F238E27FC236}">
                <a16:creationId xmlns:a16="http://schemas.microsoft.com/office/drawing/2014/main" id="{1BAFA709-178E-B749-B2C5-268BE7BF30F1}"/>
              </a:ext>
            </a:extLst>
          </p:cNvPr>
          <p:cNvSpPr/>
          <p:nvPr/>
        </p:nvSpPr>
        <p:spPr>
          <a:xfrm rot="10800000">
            <a:off x="5235575" y="1802350"/>
            <a:ext cx="794098" cy="1741359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03D09E8-4083-574B-AC60-061AA560AD1F}"/>
              </a:ext>
            </a:extLst>
          </p:cNvPr>
          <p:cNvCxnSpPr/>
          <p:nvPr/>
        </p:nvCxnSpPr>
        <p:spPr>
          <a:xfrm>
            <a:off x="5737435" y="3657600"/>
            <a:ext cx="2572379" cy="983398"/>
          </a:xfrm>
          <a:prstGeom prst="bentConnector3">
            <a:avLst>
              <a:gd name="adj1" fmla="val 0"/>
            </a:avLst>
          </a:prstGeom>
          <a:ln w="28575">
            <a:solidFill>
              <a:srgbClr val="19C9C7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90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D18C97B-50E5-6341-9925-2C596E7985AC}"/>
              </a:ext>
            </a:extLst>
          </p:cNvPr>
          <p:cNvSpPr txBox="1"/>
          <p:nvPr/>
        </p:nvSpPr>
        <p:spPr>
          <a:xfrm>
            <a:off x="2329701" y="1900523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DOCTOR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4E217373-2AEB-C847-8611-E65C28F6C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12242"/>
              </p:ext>
            </p:extLst>
          </p:nvPr>
        </p:nvGraphicFramePr>
        <p:xfrm>
          <a:off x="1344144" y="2573904"/>
          <a:ext cx="3785151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DEPT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MURIEL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ENT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SUSAN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EMG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LILA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COOPER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F6B68CE-E000-4F44-B8A7-6914CB422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32188"/>
              </p:ext>
            </p:extLst>
          </p:nvPr>
        </p:nvGraphicFramePr>
        <p:xfrm>
          <a:off x="8040441" y="2583859"/>
          <a:ext cx="2523434" cy="2147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717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261717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</a:tblGrid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DPT_ID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ENT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335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EMG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PID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284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ORT</a:t>
                      </a:r>
                    </a:p>
                  </a:txBody>
                  <a:tcPr marL="97536" marR="97536" marT="48768" marB="48768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0CBB044-A212-AE4C-8EA6-8C8354D12FB7}"/>
              </a:ext>
            </a:extLst>
          </p:cNvPr>
          <p:cNvSpPr txBox="1"/>
          <p:nvPr/>
        </p:nvSpPr>
        <p:spPr>
          <a:xfrm>
            <a:off x="7911812" y="1929976"/>
            <a:ext cx="278069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DEPARMENT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E91B03-1127-7B48-8B04-B624BD143E7D}"/>
              </a:ext>
            </a:extLst>
          </p:cNvPr>
          <p:cNvSpPr txBox="1"/>
          <p:nvPr/>
        </p:nvSpPr>
        <p:spPr>
          <a:xfrm>
            <a:off x="5598557" y="3249844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(OR)</a:t>
            </a:r>
          </a:p>
        </p:txBody>
      </p:sp>
    </p:spTree>
    <p:extLst>
      <p:ext uri="{BB962C8B-B14F-4D97-AF65-F5344CB8AC3E}">
        <p14:creationId xmlns:p14="http://schemas.microsoft.com/office/powerpoint/2010/main" val="3989401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6717618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0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THIRD NORMAL FORM - 3 NF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2088" y="1571625"/>
            <a:ext cx="9939449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Should be in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Second Normal Form - 2NF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Should not have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Transitive</a:t>
            </a:r>
            <a:r>
              <a:rPr sz="280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Dependency</a:t>
            </a:r>
          </a:p>
        </p:txBody>
      </p:sp>
      <p:pic>
        <p:nvPicPr>
          <p:cNvPr id="5" name="Lin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035432" y="4257080"/>
            <a:ext cx="4338638" cy="257175"/>
          </a:xfrm>
          <a:prstGeom prst="rect">
            <a:avLst/>
          </a:prstGeom>
        </p:spPr>
      </p:pic>
      <p:sp>
        <p:nvSpPr>
          <p:cNvPr id="6" name="Circle Container"/>
          <p:cNvSpPr/>
          <p:nvPr/>
        </p:nvSpPr>
        <p:spPr>
          <a:xfrm>
            <a:off x="8202508" y="3933825"/>
            <a:ext cx="814499" cy="817959"/>
          </a:xfrm>
          <a:prstGeom prst="ellipse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2250">
                <a:latin typeface="League Spartan"/>
                <a:ea typeface="+mn-ea"/>
                <a:cs typeface="League Spartan"/>
              </a:rPr>
              <a:t>B</a:t>
            </a:r>
          </a:p>
        </p:txBody>
      </p:sp>
      <p:sp>
        <p:nvSpPr>
          <p:cNvPr id="7" name="Circle Container"/>
          <p:cNvSpPr/>
          <p:nvPr/>
        </p:nvSpPr>
        <p:spPr>
          <a:xfrm>
            <a:off x="3698997" y="3924300"/>
            <a:ext cx="814499" cy="817959"/>
          </a:xfrm>
          <a:prstGeom prst="ellipse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2250">
                <a:latin typeface="League Spartan"/>
                <a:ea typeface="+mn-ea"/>
                <a:cs typeface="League Spartan"/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7454303" y="5019675"/>
            <a:ext cx="232183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Non-Prime Attribute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3239983" y="5019675"/>
            <a:ext cx="232183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Non-Prime Attribute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83058" y="5600700"/>
            <a:ext cx="3474355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just" hangingPunct="0">
              <a:lnSpc>
                <a:spcPct val="100000"/>
              </a:lnSpc>
            </a:pPr>
            <a:r>
              <a:rPr sz="1800" b="1" cap="all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Transitive Dependency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Welcome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BD5BBD-C267-8E41-B34F-5393C9743DAE}"/>
              </a:ext>
            </a:extLst>
          </p:cNvPr>
          <p:cNvSpPr/>
          <p:nvPr/>
        </p:nvSpPr>
        <p:spPr>
          <a:xfrm>
            <a:off x="2400217" y="2619375"/>
            <a:ext cx="8210716" cy="20764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US" sz="3600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We want to save more information in the </a:t>
            </a:r>
            <a:r>
              <a:rPr lang="en-US" sz="36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APPOINTMENT</a:t>
            </a:r>
            <a:r>
              <a:rPr lang="en-US" sz="3600" b="1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table</a:t>
            </a:r>
          </a:p>
          <a:p>
            <a:pPr hangingPunct="0"/>
            <a:endParaRPr lang="en-US" sz="3600" b="1" dirty="0">
              <a:solidFill>
                <a:srgbClr val="FFFFFF"/>
              </a:solidFill>
              <a:latin typeface="Muli"/>
              <a:cs typeface="Muli"/>
            </a:endParaRPr>
          </a:p>
          <a:p>
            <a:pPr hangingPunct="0"/>
            <a:r>
              <a:rPr lang="en-US" sz="40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TEST_NAME &amp; AMOUNT</a:t>
            </a:r>
            <a:endParaRPr sz="4000" dirty="0">
              <a:solidFill>
                <a:srgbClr val="00C5CE"/>
              </a:solidFill>
              <a:latin typeface="Muli"/>
              <a:ea typeface="+mn-ea"/>
              <a:cs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716174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4">
            <a:extLst>
              <a:ext uri="{FF2B5EF4-FFF2-40B4-BE49-F238E27FC236}">
                <a16:creationId xmlns:a16="http://schemas.microsoft.com/office/drawing/2014/main" id="{716BF801-F99E-E440-AB9A-52E6FD1C0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29558"/>
              </p:ext>
            </p:extLst>
          </p:nvPr>
        </p:nvGraphicFramePr>
        <p:xfrm>
          <a:off x="2367709" y="2574772"/>
          <a:ext cx="8275732" cy="2255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231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427885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2234758727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TEST_NAME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A1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RT_PCR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800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21-01-22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MALARIA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500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01-03-22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A3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8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BP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600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06-02-22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A4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8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COLD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300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23-01-22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4" name="Frame 3">
            <a:extLst>
              <a:ext uri="{FF2B5EF4-FFF2-40B4-BE49-F238E27FC236}">
                <a16:creationId xmlns:a16="http://schemas.microsoft.com/office/drawing/2014/main" id="{A07D7230-E333-1948-BDA3-ACF390571518}"/>
              </a:ext>
            </a:extLst>
          </p:cNvPr>
          <p:cNvSpPr/>
          <p:nvPr/>
        </p:nvSpPr>
        <p:spPr>
          <a:xfrm rot="10800000">
            <a:off x="6505575" y="2547858"/>
            <a:ext cx="2828997" cy="516771"/>
          </a:xfrm>
          <a:prstGeom prst="frame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E95C2-F953-704B-9FFB-84D967C444CF}"/>
              </a:ext>
            </a:extLst>
          </p:cNvPr>
          <p:cNvSpPr txBox="1"/>
          <p:nvPr/>
        </p:nvSpPr>
        <p:spPr>
          <a:xfrm>
            <a:off x="4921551" y="1804510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</p:spTree>
    <p:extLst>
      <p:ext uri="{BB962C8B-B14F-4D97-AF65-F5344CB8AC3E}">
        <p14:creationId xmlns:p14="http://schemas.microsoft.com/office/powerpoint/2010/main" val="118908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3BDD8690-DBFE-FD4A-A547-49C9DA6C7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013849"/>
              </p:ext>
            </p:extLst>
          </p:nvPr>
        </p:nvGraphicFramePr>
        <p:xfrm>
          <a:off x="2367709" y="2545300"/>
          <a:ext cx="8275732" cy="2255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231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427885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2234758727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TEST_NAME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2" name="Frame 11">
            <a:extLst>
              <a:ext uri="{FF2B5EF4-FFF2-40B4-BE49-F238E27FC236}">
                <a16:creationId xmlns:a16="http://schemas.microsoft.com/office/drawing/2014/main" id="{9713B8CC-64C9-EC46-8861-559C89896045}"/>
              </a:ext>
            </a:extLst>
          </p:cNvPr>
          <p:cNvSpPr/>
          <p:nvPr/>
        </p:nvSpPr>
        <p:spPr>
          <a:xfrm rot="10800000">
            <a:off x="3879295" y="2522223"/>
            <a:ext cx="2457876" cy="546566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E05CC-ADD7-E54B-A58A-5327BD822A0D}"/>
              </a:ext>
            </a:extLst>
          </p:cNvPr>
          <p:cNvSpPr txBox="1"/>
          <p:nvPr/>
        </p:nvSpPr>
        <p:spPr>
          <a:xfrm rot="16200000">
            <a:off x="4878729" y="2934624"/>
            <a:ext cx="39837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b="1" dirty="0"/>
              <a:t>{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B0639-B5DB-9E47-A5B3-7E39FABB1AE3}"/>
              </a:ext>
            </a:extLst>
          </p:cNvPr>
          <p:cNvSpPr txBox="1"/>
          <p:nvPr/>
        </p:nvSpPr>
        <p:spPr>
          <a:xfrm>
            <a:off x="4338329" y="3509253"/>
            <a:ext cx="158402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PRIMARY KEY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D73F42-AA33-CE4B-81FF-26D1837490E7}"/>
              </a:ext>
            </a:extLst>
          </p:cNvPr>
          <p:cNvSpPr txBox="1"/>
          <p:nvPr/>
        </p:nvSpPr>
        <p:spPr>
          <a:xfrm>
            <a:off x="4921551" y="1804510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</p:spTree>
    <p:extLst>
      <p:ext uri="{BB962C8B-B14F-4D97-AF65-F5344CB8AC3E}">
        <p14:creationId xmlns:p14="http://schemas.microsoft.com/office/powerpoint/2010/main" val="2165852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093E75D-F5EE-6043-B67A-5C22BCEF11B6}"/>
              </a:ext>
            </a:extLst>
          </p:cNvPr>
          <p:cNvSpPr txBox="1"/>
          <p:nvPr/>
        </p:nvSpPr>
        <p:spPr>
          <a:xfrm>
            <a:off x="4921551" y="1804510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D925FE9-E1BE-3048-AEEB-9DD097D43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303210"/>
              </p:ext>
            </p:extLst>
          </p:nvPr>
        </p:nvGraphicFramePr>
        <p:xfrm>
          <a:off x="2367709" y="2545300"/>
          <a:ext cx="8275732" cy="2255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231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427885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2234758727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TEST_NAME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pic>
        <p:nvPicPr>
          <p:cNvPr id="17" name="Graphic 16" descr="Line arrow: Counter-clockwise curve with solid fill">
            <a:extLst>
              <a:ext uri="{FF2B5EF4-FFF2-40B4-BE49-F238E27FC236}">
                <a16:creationId xmlns:a16="http://schemas.microsoft.com/office/drawing/2014/main" id="{60E9FCD0-1203-6D48-B290-097B4EEF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617785" flipV="1">
            <a:off x="7673363" y="3002157"/>
            <a:ext cx="686014" cy="686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5C86A6-126F-D248-AC65-0ADD834EDDF4}"/>
              </a:ext>
            </a:extLst>
          </p:cNvPr>
          <p:cNvSpPr txBox="1"/>
          <p:nvPr/>
        </p:nvSpPr>
        <p:spPr>
          <a:xfrm>
            <a:off x="7349910" y="3509253"/>
            <a:ext cx="158402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Depends on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C326EB42-A024-3542-BA01-30D58A640863}"/>
              </a:ext>
            </a:extLst>
          </p:cNvPr>
          <p:cNvSpPr/>
          <p:nvPr/>
        </p:nvSpPr>
        <p:spPr>
          <a:xfrm rot="10800000">
            <a:off x="3879295" y="2522223"/>
            <a:ext cx="2457876" cy="546566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BC579-556D-1541-9F57-49DC08CC1812}"/>
              </a:ext>
            </a:extLst>
          </p:cNvPr>
          <p:cNvSpPr txBox="1"/>
          <p:nvPr/>
        </p:nvSpPr>
        <p:spPr>
          <a:xfrm rot="16200000">
            <a:off x="4878729" y="2934624"/>
            <a:ext cx="39837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b="1" dirty="0"/>
              <a:t>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0402AA-10F4-FC43-8FFF-A83A5D52951C}"/>
              </a:ext>
            </a:extLst>
          </p:cNvPr>
          <p:cNvSpPr txBox="1"/>
          <p:nvPr/>
        </p:nvSpPr>
        <p:spPr>
          <a:xfrm>
            <a:off x="4338329" y="3509253"/>
            <a:ext cx="158402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278085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093E75D-F5EE-6043-B67A-5C22BCEF11B6}"/>
              </a:ext>
            </a:extLst>
          </p:cNvPr>
          <p:cNvSpPr txBox="1"/>
          <p:nvPr/>
        </p:nvSpPr>
        <p:spPr>
          <a:xfrm>
            <a:off x="4921551" y="1804510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45A1642D-E31F-EC41-B7DD-882A42E15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690023"/>
              </p:ext>
            </p:extLst>
          </p:nvPr>
        </p:nvGraphicFramePr>
        <p:xfrm>
          <a:off x="2367709" y="2545300"/>
          <a:ext cx="8275732" cy="2255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231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427885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2234758727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TEST_NAME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12" name="Frame 11">
            <a:extLst>
              <a:ext uri="{FF2B5EF4-FFF2-40B4-BE49-F238E27FC236}">
                <a16:creationId xmlns:a16="http://schemas.microsoft.com/office/drawing/2014/main" id="{7E8D7E1A-9BA8-E642-AD28-FC66D056EE37}"/>
              </a:ext>
            </a:extLst>
          </p:cNvPr>
          <p:cNvSpPr/>
          <p:nvPr/>
        </p:nvSpPr>
        <p:spPr>
          <a:xfrm rot="10800000">
            <a:off x="3879295" y="2522223"/>
            <a:ext cx="2457876" cy="546566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F8DD47-14C0-0E48-909D-699B7DB80D9A}"/>
              </a:ext>
            </a:extLst>
          </p:cNvPr>
          <p:cNvSpPr txBox="1"/>
          <p:nvPr/>
        </p:nvSpPr>
        <p:spPr>
          <a:xfrm>
            <a:off x="4338329" y="3509253"/>
            <a:ext cx="158402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PRIMARY KEY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CD1AE8-41B9-5546-B04F-DA239891AFCC}"/>
              </a:ext>
            </a:extLst>
          </p:cNvPr>
          <p:cNvCxnSpPr>
            <a:cxnSpLocks/>
          </p:cNvCxnSpPr>
          <p:nvPr/>
        </p:nvCxnSpPr>
        <p:spPr>
          <a:xfrm flipV="1">
            <a:off x="6625895" y="3162935"/>
            <a:ext cx="458047" cy="558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797FF5-EDDD-1145-9898-C19B4F432EE8}"/>
              </a:ext>
            </a:extLst>
          </p:cNvPr>
          <p:cNvSpPr txBox="1"/>
          <p:nvPr/>
        </p:nvSpPr>
        <p:spPr>
          <a:xfrm>
            <a:off x="5862001" y="3792312"/>
            <a:ext cx="137831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20" b="1" dirty="0"/>
              <a:t>Not a PRIMARY</a:t>
            </a:r>
          </a:p>
          <a:p>
            <a:pPr algn="ctr"/>
            <a:r>
              <a:rPr lang="en-US" sz="1920" b="1" dirty="0"/>
              <a:t>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A0F1BB-D352-A04B-B59F-3A5636177160}"/>
              </a:ext>
            </a:extLst>
          </p:cNvPr>
          <p:cNvSpPr txBox="1"/>
          <p:nvPr/>
        </p:nvSpPr>
        <p:spPr>
          <a:xfrm rot="16200000">
            <a:off x="4878729" y="2934624"/>
            <a:ext cx="39837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b="1" dirty="0"/>
              <a:t>{</a:t>
            </a:r>
          </a:p>
        </p:txBody>
      </p:sp>
      <p:pic>
        <p:nvPicPr>
          <p:cNvPr id="20" name="Graphic 19" descr="Line arrow: Counter-clockwise curve with solid fill">
            <a:extLst>
              <a:ext uri="{FF2B5EF4-FFF2-40B4-BE49-F238E27FC236}">
                <a16:creationId xmlns:a16="http://schemas.microsoft.com/office/drawing/2014/main" id="{CD0383D0-0F27-A04E-BAE5-14C012B65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617785" flipV="1">
            <a:off x="7673363" y="3002157"/>
            <a:ext cx="686014" cy="686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2808F9-822A-7047-8621-392B915840A9}"/>
              </a:ext>
            </a:extLst>
          </p:cNvPr>
          <p:cNvSpPr txBox="1"/>
          <p:nvPr/>
        </p:nvSpPr>
        <p:spPr>
          <a:xfrm>
            <a:off x="7349910" y="3509253"/>
            <a:ext cx="158402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 b="1" dirty="0"/>
              <a:t>Depends 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584EB2-021D-4049-A6D3-9BC2C0EB72B1}"/>
              </a:ext>
            </a:extLst>
          </p:cNvPr>
          <p:cNvSpPr/>
          <p:nvPr/>
        </p:nvSpPr>
        <p:spPr>
          <a:xfrm>
            <a:off x="2876954" y="5266561"/>
            <a:ext cx="7497882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lang="en-US" sz="40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This is TRANSITIVE DEPENDENCY</a:t>
            </a:r>
          </a:p>
        </p:txBody>
      </p:sp>
    </p:spTree>
    <p:extLst>
      <p:ext uri="{BB962C8B-B14F-4D97-AF65-F5344CB8AC3E}">
        <p14:creationId xmlns:p14="http://schemas.microsoft.com/office/powerpoint/2010/main" val="2468900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51AEDE5-C85F-4C45-BD79-E4C939550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93943"/>
              </p:ext>
            </p:extLst>
          </p:nvPr>
        </p:nvGraphicFramePr>
        <p:xfrm>
          <a:off x="2367709" y="2545300"/>
          <a:ext cx="8275732" cy="2255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231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427885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2234758727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TEST_NAME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9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8" name="Frame 7">
            <a:extLst>
              <a:ext uri="{FF2B5EF4-FFF2-40B4-BE49-F238E27FC236}">
                <a16:creationId xmlns:a16="http://schemas.microsoft.com/office/drawing/2014/main" id="{EE9DF91A-9787-BD45-A632-1C3C368F1D67}"/>
              </a:ext>
            </a:extLst>
          </p:cNvPr>
          <p:cNvSpPr/>
          <p:nvPr/>
        </p:nvSpPr>
        <p:spPr>
          <a:xfrm rot="10800000">
            <a:off x="6505575" y="2565311"/>
            <a:ext cx="2826316" cy="504459"/>
          </a:xfrm>
          <a:prstGeom prst="frame">
            <a:avLst/>
          </a:prstGeom>
          <a:solidFill>
            <a:srgbClr val="00B05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674F0-DF3D-8D42-A07B-D4CFE338EA13}"/>
              </a:ext>
            </a:extLst>
          </p:cNvPr>
          <p:cNvSpPr txBox="1"/>
          <p:nvPr/>
        </p:nvSpPr>
        <p:spPr>
          <a:xfrm>
            <a:off x="4921551" y="1804510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</p:spTree>
    <p:extLst>
      <p:ext uri="{BB962C8B-B14F-4D97-AF65-F5344CB8AC3E}">
        <p14:creationId xmlns:p14="http://schemas.microsoft.com/office/powerpoint/2010/main" val="32896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Product Comparison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le 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483583" y="1200150"/>
            <a:ext cx="10062438" cy="5380434"/>
          </a:xfrm>
          <a:prstGeom prst="rect">
            <a:avLst/>
          </a:prstGeom>
        </p:spPr>
      </p:pic>
      <p:sp>
        <p:nvSpPr>
          <p:cNvPr id="3" name="Body text copy copy 1"/>
          <p:cNvSpPr/>
          <p:nvPr/>
        </p:nvSpPr>
        <p:spPr>
          <a:xfrm>
            <a:off x="1014413" y="419100"/>
            <a:ext cx="10982325" cy="5715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30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Quick Comparison 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093E75D-F5EE-6043-B67A-5C22BCEF11B6}"/>
              </a:ext>
            </a:extLst>
          </p:cNvPr>
          <p:cNvSpPr txBox="1"/>
          <p:nvPr/>
        </p:nvSpPr>
        <p:spPr>
          <a:xfrm>
            <a:off x="5063045" y="677307"/>
            <a:ext cx="2885060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APPOINMENT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92E933-0883-BA48-85A4-7FA5DBD2F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624729"/>
              </p:ext>
            </p:extLst>
          </p:nvPr>
        </p:nvGraphicFramePr>
        <p:xfrm>
          <a:off x="5063045" y="4644251"/>
          <a:ext cx="2949100" cy="1993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550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474550">
                  <a:extLst>
                    <a:ext uri="{9D8B030D-6E8A-4147-A177-3AD203B41FA5}">
                      <a16:colId xmlns:a16="http://schemas.microsoft.com/office/drawing/2014/main" val="3409894680"/>
                    </a:ext>
                  </a:extLst>
                </a:gridCol>
              </a:tblGrid>
              <a:tr h="433066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TEST_NAME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AMOUNT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RT_PCR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800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MALARIA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500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BP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400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COLD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300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8B44CE-E611-044B-84E8-20F503C7846B}"/>
              </a:ext>
            </a:extLst>
          </p:cNvPr>
          <p:cNvSpPr txBox="1"/>
          <p:nvPr/>
        </p:nvSpPr>
        <p:spPr>
          <a:xfrm>
            <a:off x="5598557" y="3869172"/>
            <a:ext cx="1814036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13" b="1" dirty="0"/>
              <a:t>TEST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D8CA16ED-1095-DD4B-A776-47BF512B4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926670"/>
              </p:ext>
            </p:extLst>
          </p:nvPr>
        </p:nvGraphicFramePr>
        <p:xfrm>
          <a:off x="3039997" y="1452386"/>
          <a:ext cx="6931155" cy="2255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6231">
                  <a:extLst>
                    <a:ext uri="{9D8B030D-6E8A-4147-A177-3AD203B41FA5}">
                      <a16:colId xmlns:a16="http://schemas.microsoft.com/office/drawing/2014/main" val="3994362482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714383781"/>
                    </a:ext>
                  </a:extLst>
                </a:gridCol>
                <a:gridCol w="1386231">
                  <a:extLst>
                    <a:ext uri="{9D8B030D-6E8A-4147-A177-3AD203B41FA5}">
                      <a16:colId xmlns:a16="http://schemas.microsoft.com/office/drawing/2014/main" val="3905404129"/>
                    </a:ext>
                  </a:extLst>
                </a:gridCol>
                <a:gridCol w="1427885">
                  <a:extLst>
                    <a:ext uri="{9D8B030D-6E8A-4147-A177-3AD203B41FA5}">
                      <a16:colId xmlns:a16="http://schemas.microsoft.com/office/drawing/2014/main" val="3652050700"/>
                    </a:ext>
                  </a:extLst>
                </a:gridCol>
                <a:gridCol w="1344577">
                  <a:extLst>
                    <a:ext uri="{9D8B030D-6E8A-4147-A177-3AD203B41FA5}">
                      <a16:colId xmlns:a16="http://schemas.microsoft.com/office/drawing/2014/main" val="2234758727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PAT_ID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DOC_ID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TEST_NAME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97536" marR="97536" marT="48768" marB="48768">
                    <a:solidFill>
                      <a:srgbClr val="19C9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28600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A1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RT_PCR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21-01-22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79508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MALARIA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01-03-22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808598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A3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8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BP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06-02-22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581594"/>
                  </a:ext>
                </a:extLst>
              </a:tr>
              <a:tr h="4440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A4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8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COLD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23-01-22</a:t>
                      </a:r>
                    </a:p>
                  </a:txBody>
                  <a:tcPr marL="97536" marR="97536" marT="48768" marB="48768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056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049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0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BOYCE CODD NORMAL FORM - BCNF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1690" y="1499672"/>
            <a:ext cx="11987324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Should be in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Third Normal Form - 3NF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For any dependency A      B, A should be a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Super Key</a:t>
            </a:r>
          </a:p>
        </p:txBody>
      </p:sp>
      <p:pic>
        <p:nvPicPr>
          <p:cNvPr id="5" name="arrow 1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796409" y="1915120"/>
            <a:ext cx="626380" cy="626380"/>
          </a:xfrm>
          <a:prstGeom prst="rect">
            <a:avLst/>
          </a:prstGeom>
        </p:spPr>
      </p:pic>
      <p:pic>
        <p:nvPicPr>
          <p:cNvPr id="6" name="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4035432" y="4257080"/>
            <a:ext cx="4338638" cy="257175"/>
          </a:xfrm>
          <a:prstGeom prst="rect">
            <a:avLst/>
          </a:prstGeom>
        </p:spPr>
      </p:pic>
      <p:sp>
        <p:nvSpPr>
          <p:cNvPr id="7" name="Circle Container"/>
          <p:cNvSpPr/>
          <p:nvPr/>
        </p:nvSpPr>
        <p:spPr>
          <a:xfrm>
            <a:off x="8202508" y="3933825"/>
            <a:ext cx="814499" cy="817959"/>
          </a:xfrm>
          <a:prstGeom prst="ellipse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2250">
                <a:latin typeface="League Spartan"/>
                <a:ea typeface="+mn-ea"/>
                <a:cs typeface="League Spartan"/>
              </a:rPr>
              <a:t>B</a:t>
            </a:r>
          </a:p>
        </p:txBody>
      </p:sp>
      <p:sp>
        <p:nvSpPr>
          <p:cNvPr id="8" name="Circle Container"/>
          <p:cNvSpPr/>
          <p:nvPr/>
        </p:nvSpPr>
        <p:spPr>
          <a:xfrm>
            <a:off x="3698997" y="3924300"/>
            <a:ext cx="814499" cy="817959"/>
          </a:xfrm>
          <a:prstGeom prst="ellipse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2250">
                <a:latin typeface="League Spartan"/>
                <a:ea typeface="+mn-ea"/>
                <a:cs typeface="League Spartan"/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7820025" y="5019675"/>
            <a:ext cx="232183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just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Prime Attribute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00375" y="5029200"/>
            <a:ext cx="232183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Non-Prime Attribute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0863" y="5657850"/>
            <a:ext cx="2769162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just" hangingPunct="0">
              <a:lnSpc>
                <a:spcPct val="100000"/>
              </a:lnSpc>
            </a:pPr>
            <a:r>
              <a:rPr sz="1800" b="1" cap="all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BOYCE CODD Dependency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79639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0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FOURTH NORMAL FORM - 4 NF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1690" y="1571625"/>
            <a:ext cx="11987324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Should be in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BCNF Normal Form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It should not have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Multi-Valued Dependency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E054DC-20D9-4E4F-8AF4-71B42225BD75}"/>
              </a:ext>
            </a:extLst>
          </p:cNvPr>
          <p:cNvSpPr/>
          <p:nvPr/>
        </p:nvSpPr>
        <p:spPr>
          <a:xfrm>
            <a:off x="533401" y="3657600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FOURTH NORMAL FORM - </a:t>
            </a:r>
            <a:r>
              <a:rPr lang="en-US"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5</a:t>
            </a:r>
            <a:r>
              <a:rPr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 NF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C0983-E926-5B49-BE7C-41AB5E47C79B}"/>
              </a:ext>
            </a:extLst>
          </p:cNvPr>
          <p:cNvSpPr/>
          <p:nvPr/>
        </p:nvSpPr>
        <p:spPr>
          <a:xfrm>
            <a:off x="641691" y="4849586"/>
            <a:ext cx="11987324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hangingPunct="0"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lang="en-IN" sz="2800" dirty="0">
                <a:solidFill>
                  <a:srgbClr val="121212"/>
                </a:solidFill>
                <a:latin typeface="Muli"/>
                <a:cs typeface="Muli"/>
              </a:rPr>
              <a:t>Should be in </a:t>
            </a:r>
            <a:r>
              <a:rPr lang="en-IN" sz="2800" b="1" dirty="0">
                <a:solidFill>
                  <a:srgbClr val="00C5CE"/>
                </a:solidFill>
                <a:latin typeface="Muli"/>
                <a:cs typeface="Muli"/>
              </a:rPr>
              <a:t>Fourth Normal Form - 4 NF</a:t>
            </a:r>
          </a:p>
          <a:p>
            <a:pPr marL="428625" indent="-428625" hangingPunct="0"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lang="en-IN" sz="2800" dirty="0">
                <a:solidFill>
                  <a:srgbClr val="121212"/>
                </a:solidFill>
                <a:latin typeface="Muli"/>
                <a:cs typeface="Muli"/>
              </a:rPr>
              <a:t>It should not have </a:t>
            </a:r>
            <a:r>
              <a:rPr lang="en-IN" sz="2800" b="1" dirty="0">
                <a:solidFill>
                  <a:srgbClr val="00C5CE"/>
                </a:solidFill>
                <a:latin typeface="Muli"/>
                <a:cs typeface="Muli"/>
              </a:rPr>
              <a:t>Join Dependency</a:t>
            </a:r>
          </a:p>
        </p:txBody>
      </p:sp>
      <p:pic>
        <p:nvPicPr>
          <p:cNvPr id="7" name="customLine">
            <a:extLst>
              <a:ext uri="{FF2B5EF4-FFF2-40B4-BE49-F238E27FC236}">
                <a16:creationId xmlns:a16="http://schemas.microsoft.com/office/drawing/2014/main" id="{7BA51471-7DA9-8045-BC86-FD6630063F48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5" y="4482193"/>
            <a:ext cx="1224688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Timelin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ql founder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0" y="5087934"/>
            <a:ext cx="4202302" cy="2251472"/>
          </a:xfrm>
          <a:prstGeom prst="rect">
            <a:avLst/>
          </a:prstGeom>
        </p:spPr>
      </p:pic>
      <p:pic>
        <p:nvPicPr>
          <p:cNvPr id="3" name="customLin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323581" y="1095375"/>
            <a:ext cx="12383914" cy="190500"/>
          </a:xfrm>
          <a:prstGeom prst="rect">
            <a:avLst/>
          </a:prstGeom>
        </p:spPr>
      </p:pic>
      <p:pic>
        <p:nvPicPr>
          <p:cNvPr id="4" name="Shape-55"/>
          <p:cNvPicPr/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6835848" y="3346884"/>
            <a:ext cx="4243536" cy="2140818"/>
          </a:xfrm>
          <a:prstGeom prst="rect">
            <a:avLst/>
          </a:prstGeom>
        </p:spPr>
      </p:pic>
      <p:pic>
        <p:nvPicPr>
          <p:cNvPr id="5" name="Shape-19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086475" y="2552772"/>
            <a:ext cx="3717857" cy="3717857"/>
          </a:xfrm>
          <a:prstGeom prst="rect">
            <a:avLst/>
          </a:prstGeom>
        </p:spPr>
      </p:pic>
      <p:sp>
        <p:nvSpPr>
          <p:cNvPr id="6" name="Body text copy"/>
          <p:cNvSpPr/>
          <p:nvPr/>
        </p:nvSpPr>
        <p:spPr>
          <a:xfrm>
            <a:off x="6243735" y="3709142"/>
            <a:ext cx="3286944" cy="12287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endParaRPr dirty="0"/>
          </a:p>
          <a:p>
            <a:pPr algn="ctr" hangingPunct="0">
              <a:lnSpc>
                <a:spcPct val="100000"/>
              </a:lnSpc>
            </a:pPr>
            <a:r>
              <a:rPr sz="2700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TYPES OF SQL </a:t>
            </a:r>
            <a:endParaRPr lang="en-US" sz="2700" dirty="0">
              <a:solidFill>
                <a:srgbClr val="FFFFFF"/>
              </a:solidFill>
              <a:latin typeface="League Spartan"/>
              <a:ea typeface="+mn-ea"/>
              <a:cs typeface="League Spartan"/>
            </a:endParaRPr>
          </a:p>
          <a:p>
            <a:pPr algn="ctr" hangingPunct="0">
              <a:lnSpc>
                <a:spcPct val="100000"/>
              </a:lnSpc>
            </a:pPr>
            <a:r>
              <a:rPr sz="2700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COMMANDS</a:t>
            </a:r>
          </a:p>
        </p:txBody>
      </p:sp>
      <p:pic>
        <p:nvPicPr>
          <p:cNvPr id="7" name="Line-24"/>
          <p:cNvPicPr/>
          <p:nvPr/>
        </p:nvPicPr>
        <p:blipFill rotWithShape="1">
          <a:blip r:embed="rId7"/>
          <a:stretch>
            <a:fillRect/>
          </a:stretch>
        </p:blipFill>
        <p:spPr>
          <a:xfrm rot="-1193338">
            <a:off x="9857802" y="3744928"/>
            <a:ext cx="857250" cy="123825"/>
          </a:xfrm>
          <a:prstGeom prst="rect">
            <a:avLst/>
          </a:prstGeom>
        </p:spPr>
      </p:pic>
      <p:pic>
        <p:nvPicPr>
          <p:cNvPr id="8" name="Shape-19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0493536" y="3152775"/>
            <a:ext cx="933450" cy="933450"/>
          </a:xfrm>
          <a:prstGeom prst="rect">
            <a:avLst/>
          </a:prstGeom>
        </p:spPr>
      </p:pic>
      <p:sp>
        <p:nvSpPr>
          <p:cNvPr id="9" name="Body text copy"/>
          <p:cNvSpPr/>
          <p:nvPr/>
        </p:nvSpPr>
        <p:spPr>
          <a:xfrm>
            <a:off x="10710549" y="3502790"/>
            <a:ext cx="474585" cy="200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350" b="1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DDL</a:t>
            </a:r>
          </a:p>
        </p:txBody>
      </p:sp>
      <p:pic>
        <p:nvPicPr>
          <p:cNvPr id="10" name="Line-24"/>
          <p:cNvPicPr/>
          <p:nvPr/>
        </p:nvPicPr>
        <p:blipFill rotWithShape="1">
          <a:blip r:embed="rId7"/>
          <a:stretch>
            <a:fillRect/>
          </a:stretch>
        </p:blipFill>
        <p:spPr>
          <a:xfrm rot="-2700000">
            <a:off x="9234594" y="2701092"/>
            <a:ext cx="857250" cy="123825"/>
          </a:xfrm>
          <a:prstGeom prst="rect">
            <a:avLst/>
          </a:prstGeom>
        </p:spPr>
      </p:pic>
      <p:pic>
        <p:nvPicPr>
          <p:cNvPr id="11" name="Shape-19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9596337" y="1866900"/>
            <a:ext cx="933450" cy="933450"/>
          </a:xfrm>
          <a:prstGeom prst="rect">
            <a:avLst/>
          </a:prstGeom>
        </p:spPr>
      </p:pic>
      <p:sp>
        <p:nvSpPr>
          <p:cNvPr id="12" name="Body text copy"/>
          <p:cNvSpPr/>
          <p:nvPr/>
        </p:nvSpPr>
        <p:spPr>
          <a:xfrm>
            <a:off x="9780179" y="2195512"/>
            <a:ext cx="533400" cy="200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350" b="1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DML</a:t>
            </a:r>
          </a:p>
        </p:txBody>
      </p:sp>
      <p:pic>
        <p:nvPicPr>
          <p:cNvPr id="13" name="Line-24"/>
          <p:cNvPicPr/>
          <p:nvPr/>
        </p:nvPicPr>
        <p:blipFill rotWithShape="1">
          <a:blip r:embed="rId7"/>
          <a:stretch>
            <a:fillRect/>
          </a:stretch>
        </p:blipFill>
        <p:spPr>
          <a:xfrm rot="2700000">
            <a:off x="9233737" y="5832599"/>
            <a:ext cx="857250" cy="123825"/>
          </a:xfrm>
          <a:prstGeom prst="rect">
            <a:avLst/>
          </a:prstGeom>
        </p:spPr>
      </p:pic>
      <p:pic>
        <p:nvPicPr>
          <p:cNvPr id="14" name="Shape-19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9591956" y="5796811"/>
            <a:ext cx="933450" cy="933450"/>
          </a:xfrm>
          <a:prstGeom prst="rect">
            <a:avLst/>
          </a:prstGeom>
        </p:spPr>
      </p:pic>
      <p:sp>
        <p:nvSpPr>
          <p:cNvPr id="15" name="Body text copy"/>
          <p:cNvSpPr/>
          <p:nvPr/>
        </p:nvSpPr>
        <p:spPr>
          <a:xfrm>
            <a:off x="9770388" y="6170617"/>
            <a:ext cx="533400" cy="200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350" b="1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TCL</a:t>
            </a:r>
          </a:p>
        </p:txBody>
      </p:sp>
      <p:pic>
        <p:nvPicPr>
          <p:cNvPr id="16" name="Shape-19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10405962" y="4580574"/>
            <a:ext cx="933450" cy="933450"/>
          </a:xfrm>
          <a:prstGeom prst="rect">
            <a:avLst/>
          </a:prstGeom>
        </p:spPr>
      </p:pic>
      <p:sp>
        <p:nvSpPr>
          <p:cNvPr id="17" name="Body text copy"/>
          <p:cNvSpPr/>
          <p:nvPr/>
        </p:nvSpPr>
        <p:spPr>
          <a:xfrm>
            <a:off x="10595916" y="4953000"/>
            <a:ext cx="533400" cy="200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1350" b="1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DCL</a:t>
            </a:r>
          </a:p>
        </p:txBody>
      </p:sp>
      <p:pic>
        <p:nvPicPr>
          <p:cNvPr id="18" name="Line-24"/>
          <p:cNvPicPr/>
          <p:nvPr/>
        </p:nvPicPr>
        <p:blipFill rotWithShape="1">
          <a:blip r:embed="rId7"/>
          <a:stretch>
            <a:fillRect/>
          </a:stretch>
        </p:blipFill>
        <p:spPr>
          <a:xfrm rot="1500000">
            <a:off x="9857802" y="4788764"/>
            <a:ext cx="857250" cy="123825"/>
          </a:xfrm>
          <a:prstGeom prst="rect">
            <a:avLst/>
          </a:prstGeom>
        </p:spPr>
      </p:pic>
      <p:sp>
        <p:nvSpPr>
          <p:cNvPr id="19" name="Body text copy"/>
          <p:cNvSpPr/>
          <p:nvPr/>
        </p:nvSpPr>
        <p:spPr>
          <a:xfrm>
            <a:off x="10663124" y="1666875"/>
            <a:ext cx="3069543" cy="1104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SELECT</a:t>
            </a:r>
          </a:p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INSERT</a:t>
            </a:r>
          </a:p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UPDATE</a:t>
            </a:r>
          </a:p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DELETE</a:t>
            </a:r>
          </a:p>
        </p:txBody>
      </p:sp>
      <p:sp>
        <p:nvSpPr>
          <p:cNvPr id="20" name="Body text copy copy 1"/>
          <p:cNvSpPr/>
          <p:nvPr/>
        </p:nvSpPr>
        <p:spPr>
          <a:xfrm>
            <a:off x="11528201" y="3068291"/>
            <a:ext cx="3069543" cy="1104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CREATE</a:t>
            </a:r>
          </a:p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ALTER</a:t>
            </a:r>
          </a:p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DROP</a:t>
            </a:r>
          </a:p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TRUCATE</a:t>
            </a:r>
          </a:p>
        </p:txBody>
      </p:sp>
      <p:sp>
        <p:nvSpPr>
          <p:cNvPr id="21" name="Body text copy copy 2"/>
          <p:cNvSpPr/>
          <p:nvPr/>
        </p:nvSpPr>
        <p:spPr>
          <a:xfrm>
            <a:off x="11426986" y="4791075"/>
            <a:ext cx="3069543" cy="5524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GRANT</a:t>
            </a:r>
          </a:p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REVOKE</a:t>
            </a:r>
          </a:p>
        </p:txBody>
      </p:sp>
      <p:sp>
        <p:nvSpPr>
          <p:cNvPr id="22" name="Body text copy copy 3"/>
          <p:cNvSpPr/>
          <p:nvPr/>
        </p:nvSpPr>
        <p:spPr>
          <a:xfrm>
            <a:off x="10624722" y="6040091"/>
            <a:ext cx="3069543" cy="5524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COMMIT</a:t>
            </a:r>
          </a:p>
          <a:p>
            <a:pPr marL="171450" indent="-171450" algn="l" hangingPunct="0">
              <a:lnSpc>
                <a:spcPct val="125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35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ROLLBACK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7200" y="371475"/>
            <a:ext cx="4593626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SQL ?</a:t>
            </a:r>
          </a:p>
          <a:p>
            <a:pPr algn="l" hangingPunct="0">
              <a:lnSpc>
                <a:spcPct val="100000"/>
              </a:lnSpc>
            </a:pPr>
            <a:endParaRPr sz="36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4905" y="1771650"/>
            <a:ext cx="5118338" cy="3695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SQL stands for 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Structured Query Language </a:t>
            </a:r>
          </a:p>
          <a:p>
            <a:pPr algn="l" hangingPunct="0">
              <a:lnSpc>
                <a:spcPct val="100000"/>
              </a:lnSpc>
            </a:pPr>
            <a:endParaRPr sz="1800" b="1" dirty="0">
              <a:solidFill>
                <a:srgbClr val="00C5CE"/>
              </a:solidFill>
              <a:latin typeface="Muli"/>
              <a:ea typeface="+mn-ea"/>
              <a:cs typeface="Muli"/>
            </a:endParaRPr>
          </a:p>
          <a:p>
            <a:pPr marL="228600" indent="-228600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Its main aim is to 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store, access and manipulate</a:t>
            </a:r>
            <a:r>
              <a:rPr sz="1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data in Relational DB</a:t>
            </a:r>
          </a:p>
          <a:p>
            <a:pPr algn="l" hangingPunct="0">
              <a:lnSpc>
                <a:spcPct val="100000"/>
              </a:lnSpc>
            </a:pPr>
            <a:endParaRPr sz="1800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  <a:p>
            <a:pPr marL="228600" indent="-228600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All RDBMS use SQL as standard database language </a:t>
            </a:r>
          </a:p>
          <a:p>
            <a:pPr algn="l" hangingPunct="0">
              <a:lnSpc>
                <a:spcPct val="100000"/>
              </a:lnSpc>
            </a:pPr>
            <a:endParaRPr sz="1800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  <a:p>
            <a:pPr marL="228600" indent="-228600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1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SQL was developed at IBM by 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Donald D.Chamberlin (L) and Raymond F. Boyce (R)</a:t>
            </a:r>
          </a:p>
          <a:p>
            <a:pPr algn="l" hangingPunct="0">
              <a:lnSpc>
                <a:spcPct val="100000"/>
              </a:lnSpc>
            </a:pPr>
            <a:endParaRPr sz="1800" b="1" dirty="0">
              <a:solidFill>
                <a:srgbClr val="00C5CE"/>
              </a:solidFill>
              <a:latin typeface="Muli"/>
              <a:ea typeface="+mn-ea"/>
              <a:cs typeface="Muli"/>
            </a:endParaRPr>
          </a:p>
        </p:txBody>
      </p:sp>
      <p:pic>
        <p:nvPicPr>
          <p:cNvPr id="26" name="Devices-Networks-Outline-Filled-33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6953250" y="5343525"/>
            <a:ext cx="1541859" cy="154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Timeline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23581" y="1095375"/>
            <a:ext cx="12383914" cy="190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371475"/>
            <a:ext cx="4593626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WHAT IS MYSQL ?</a:t>
            </a:r>
          </a:p>
          <a:p>
            <a:pPr algn="l" hangingPunct="0">
              <a:lnSpc>
                <a:spcPct val="100000"/>
              </a:lnSpc>
            </a:pPr>
            <a:endParaRPr sz="3600" b="1">
              <a:solidFill>
                <a:srgbClr val="00C5CE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2844" y="1733550"/>
            <a:ext cx="8880142" cy="31623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1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My</a:t>
            </a:r>
            <a:r>
              <a:rPr lang="en-US" sz="1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SQL</a:t>
            </a:r>
            <a:r>
              <a:rPr sz="1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, now owned and managed by oracle corporation, is a type of </a:t>
            </a:r>
            <a:r>
              <a:rPr sz="1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R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elational Database Management System</a:t>
            </a:r>
          </a:p>
          <a:p>
            <a:pPr algn="l" hangingPunct="0">
              <a:lnSpc>
                <a:spcPct val="100000"/>
              </a:lnSpc>
            </a:pPr>
            <a:endParaRPr sz="1800" b="1" dirty="0">
              <a:solidFill>
                <a:srgbClr val="00C5CE"/>
              </a:solidFill>
              <a:latin typeface="Muli"/>
              <a:ea typeface="+mn-ea"/>
              <a:cs typeface="Muli"/>
            </a:endParaRPr>
          </a:p>
          <a:p>
            <a:pPr marL="228600" indent="-228600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1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It is an 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open-source</a:t>
            </a:r>
            <a:r>
              <a:rPr sz="1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platform that allows one to store, retrieve and manage relational databases</a:t>
            </a:r>
          </a:p>
          <a:p>
            <a:pPr algn="l" hangingPunct="0">
              <a:lnSpc>
                <a:spcPct val="100000"/>
              </a:lnSpc>
            </a:pPr>
            <a:endParaRPr sz="1800" dirty="0">
              <a:solidFill>
                <a:srgbClr val="FFFFFF"/>
              </a:solidFill>
              <a:latin typeface="Muli"/>
              <a:ea typeface="+mn-ea"/>
              <a:cs typeface="Muli"/>
            </a:endParaRPr>
          </a:p>
          <a:p>
            <a:pPr marL="228600" indent="-228600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1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MySQL uses 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SQL queries</a:t>
            </a:r>
            <a:r>
              <a:rPr sz="1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to perform 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actions on the database</a:t>
            </a:r>
          </a:p>
          <a:p>
            <a:pPr algn="l" hangingPunct="0">
              <a:lnSpc>
                <a:spcPct val="100000"/>
              </a:lnSpc>
            </a:pPr>
            <a:endParaRPr sz="1800" b="1" dirty="0">
              <a:solidFill>
                <a:srgbClr val="00C5CE"/>
              </a:solidFill>
              <a:latin typeface="Muli"/>
              <a:ea typeface="+mn-ea"/>
              <a:cs typeface="Muli"/>
            </a:endParaRPr>
          </a:p>
          <a:p>
            <a:pPr marL="228600" indent="-228600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Google, Facebook</a:t>
            </a:r>
            <a:r>
              <a:rPr sz="1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, and many other companies have MySQL as their preferred choice of database system for </a:t>
            </a:r>
            <a:r>
              <a:rPr sz="1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managing large volume of data</a:t>
            </a:r>
          </a:p>
          <a:p>
            <a:pPr algn="l" hangingPunct="0">
              <a:lnSpc>
                <a:spcPct val="100000"/>
              </a:lnSpc>
            </a:pPr>
            <a:endParaRPr sz="1800" b="1" dirty="0">
              <a:solidFill>
                <a:srgbClr val="00C5CE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C30AF-61EE-094C-980A-359DCEDA51A4}"/>
              </a:ext>
            </a:extLst>
          </p:cNvPr>
          <p:cNvSpPr/>
          <p:nvPr/>
        </p:nvSpPr>
        <p:spPr>
          <a:xfrm>
            <a:off x="6386792" y="34729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F68D7-86F9-2A4A-B3C7-C4BBA27EF244}"/>
              </a:ext>
            </a:extLst>
          </p:cNvPr>
          <p:cNvSpPr/>
          <p:nvPr/>
        </p:nvSpPr>
        <p:spPr>
          <a:xfrm>
            <a:off x="6386792" y="34729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Cloud Database">
                <a:extLst>
                  <a:ext uri="{FF2B5EF4-FFF2-40B4-BE49-F238E27FC236}">
                    <a16:creationId xmlns:a16="http://schemas.microsoft.com/office/drawing/2014/main" id="{72C22081-8447-EA43-AD3A-C8AA8C24CE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2853779"/>
                  </p:ext>
                </p:extLst>
              </p:nvPr>
            </p:nvGraphicFramePr>
            <p:xfrm>
              <a:off x="9150270" y="2423483"/>
              <a:ext cx="3104059" cy="34060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104059" cy="3406076"/>
                    </a:xfrm>
                    <a:prstGeom prst="rect">
                      <a:avLst/>
                    </a:prstGeom>
                  </am3d:spPr>
                  <am3d:camera>
                    <am3d:pos x="0" y="0" z="753364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9697" d="1000000"/>
                    <am3d:preTrans dx="1147748" dy="-16466351" dz="-95514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6879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Cloud Database">
                <a:extLst>
                  <a:ext uri="{FF2B5EF4-FFF2-40B4-BE49-F238E27FC236}">
                    <a16:creationId xmlns:a16="http://schemas.microsoft.com/office/drawing/2014/main" id="{72C22081-8447-EA43-AD3A-C8AA8C24CE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0270" y="2423483"/>
                <a:ext cx="3104059" cy="34060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Product Comparison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ble 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483583" y="1200150"/>
            <a:ext cx="10062438" cy="5380434"/>
          </a:xfrm>
          <a:prstGeom prst="rect">
            <a:avLst/>
          </a:prstGeom>
        </p:spPr>
      </p:pic>
      <p:sp>
        <p:nvSpPr>
          <p:cNvPr id="3" name="Body text copy copy 1"/>
          <p:cNvSpPr/>
          <p:nvPr/>
        </p:nvSpPr>
        <p:spPr>
          <a:xfrm>
            <a:off x="1014413" y="419100"/>
            <a:ext cx="10982325" cy="5715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30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Quick Comparison 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6 Diagram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1004667" y="552450"/>
            <a:ext cx="10982325" cy="4953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91667"/>
              </a:lnSpc>
              <a:spcBef>
                <a:spcPct val="3333"/>
              </a:spcBef>
            </a:pPr>
            <a:r>
              <a:rPr sz="3600" b="1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DB COMPONENTS</a:t>
            </a:r>
          </a:p>
        </p:txBody>
      </p:sp>
      <p:sp>
        <p:nvSpPr>
          <p:cNvPr id="3" name="Body text copy"/>
          <p:cNvSpPr/>
          <p:nvPr/>
        </p:nvSpPr>
        <p:spPr>
          <a:xfrm>
            <a:off x="1028053" y="1123950"/>
            <a:ext cx="10982325" cy="2571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350" cap="all" spc="225">
                <a:solidFill>
                  <a:srgbClr val="FFFFFF"/>
                </a:solidFill>
                <a:latin typeface="Muli"/>
                <a:ea typeface="+mn-ea"/>
                <a:cs typeface="Muli"/>
              </a:rPr>
              <a:t> relational model can be represented as a table of rows and columns</a:t>
            </a:r>
          </a:p>
        </p:txBody>
      </p:sp>
      <p:pic>
        <p:nvPicPr>
          <p:cNvPr id="4" name="Shape-19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958529" y="2676525"/>
            <a:ext cx="3167251" cy="3167251"/>
          </a:xfrm>
          <a:prstGeom prst="rect">
            <a:avLst/>
          </a:prstGeom>
        </p:spPr>
      </p:pic>
      <p:sp>
        <p:nvSpPr>
          <p:cNvPr id="5" name="Body text copy copy 1"/>
          <p:cNvSpPr/>
          <p:nvPr/>
        </p:nvSpPr>
        <p:spPr>
          <a:xfrm>
            <a:off x="5403611" y="3943350"/>
            <a:ext cx="2191478" cy="8001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2250" b="1" cap="all" dirty="0">
                <a:solidFill>
                  <a:srgbClr val="FFFFFF"/>
                </a:solidFill>
                <a:latin typeface="League Spartan"/>
                <a:ea typeface="+mn-ea"/>
                <a:cs typeface="League Spartan"/>
              </a:rPr>
              <a:t>Components OF RDBMS</a:t>
            </a:r>
          </a:p>
        </p:txBody>
      </p:sp>
      <p:pic>
        <p:nvPicPr>
          <p:cNvPr id="6" name="Shape-19 copy 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845995" y="3571875"/>
            <a:ext cx="1546477" cy="1546477"/>
          </a:xfrm>
          <a:prstGeom prst="rect">
            <a:avLst/>
          </a:prstGeom>
        </p:spPr>
      </p:pic>
      <p:sp>
        <p:nvSpPr>
          <p:cNvPr id="7" name="Body text copy"/>
          <p:cNvSpPr/>
          <p:nvPr/>
        </p:nvSpPr>
        <p:spPr>
          <a:xfrm>
            <a:off x="9006145" y="4181475"/>
            <a:ext cx="1215884" cy="285750"/>
          </a:xfrm>
          <a:prstGeom prst="rect">
            <a:avLst/>
          </a:prstGeom>
        </p:spPr>
        <p:txBody>
          <a:bodyPr spcFirstLastPara="0" lIns="76200" tIns="0" rIns="76200" bIns="0" anchor="t"/>
          <a:lstStyle/>
          <a:p>
            <a:pPr algn="ctr" hangingPunct="0">
              <a:lnSpc>
                <a:spcPct val="125000"/>
              </a:lnSpc>
            </a:pPr>
            <a:r>
              <a:rPr sz="1500" b="1">
                <a:solidFill>
                  <a:srgbClr val="00393B"/>
                </a:solidFill>
                <a:latin typeface="Muli"/>
                <a:ea typeface="+mn-ea"/>
                <a:cs typeface="Muli"/>
              </a:rPr>
              <a:t>DOMAINS</a:t>
            </a:r>
          </a:p>
        </p:txBody>
      </p:sp>
      <p:pic>
        <p:nvPicPr>
          <p:cNvPr id="8" name="Shape-19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096246" y="1924050"/>
            <a:ext cx="1546477" cy="1546477"/>
          </a:xfrm>
          <a:prstGeom prst="rect">
            <a:avLst/>
          </a:prstGeom>
        </p:spPr>
      </p:pic>
      <p:sp>
        <p:nvSpPr>
          <p:cNvPr id="9" name="Body text copy"/>
          <p:cNvSpPr/>
          <p:nvPr/>
        </p:nvSpPr>
        <p:spPr>
          <a:xfrm>
            <a:off x="8239732" y="2571750"/>
            <a:ext cx="1234539" cy="285750"/>
          </a:xfrm>
          <a:prstGeom prst="rect">
            <a:avLst/>
          </a:prstGeom>
        </p:spPr>
        <p:txBody>
          <a:bodyPr spcFirstLastPara="0" lIns="76200" tIns="0" rIns="76200" bIns="0" anchor="t"/>
          <a:lstStyle/>
          <a:p>
            <a:pPr algn="ctr" hangingPunct="0">
              <a:lnSpc>
                <a:spcPct val="125000"/>
              </a:lnSpc>
            </a:pPr>
            <a:r>
              <a:rPr sz="1500" b="1">
                <a:solidFill>
                  <a:srgbClr val="F0F0F0"/>
                </a:solidFill>
                <a:latin typeface="Muli"/>
                <a:ea typeface="+mn-ea"/>
                <a:cs typeface="Muli"/>
              </a:rPr>
              <a:t>RECORD</a:t>
            </a:r>
          </a:p>
        </p:txBody>
      </p:sp>
      <p:pic>
        <p:nvPicPr>
          <p:cNvPr id="10" name="Shape-19 copy 1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101678" y="5219700"/>
            <a:ext cx="1565672" cy="1546477"/>
          </a:xfrm>
          <a:prstGeom prst="rect">
            <a:avLst/>
          </a:prstGeom>
        </p:spPr>
      </p:pic>
      <p:sp>
        <p:nvSpPr>
          <p:cNvPr id="11" name="Body text copy"/>
          <p:cNvSpPr/>
          <p:nvPr/>
        </p:nvSpPr>
        <p:spPr>
          <a:xfrm>
            <a:off x="8026076" y="5829300"/>
            <a:ext cx="1655560" cy="266700"/>
          </a:xfrm>
          <a:prstGeom prst="rect">
            <a:avLst/>
          </a:prstGeom>
        </p:spPr>
        <p:txBody>
          <a:bodyPr spcFirstLastPara="0" lIns="76200" tIns="0" rIns="76200" bIns="0" anchor="t"/>
          <a:lstStyle/>
          <a:p>
            <a:pPr algn="ctr" hangingPunct="0">
              <a:lnSpc>
                <a:spcPct val="125000"/>
              </a:lnSpc>
            </a:pPr>
            <a:r>
              <a:rPr sz="1425" b="1">
                <a:solidFill>
                  <a:srgbClr val="FFFFFF"/>
                </a:solidFill>
                <a:latin typeface="Muli"/>
                <a:ea typeface="+mn-ea"/>
                <a:cs typeface="Muli"/>
              </a:rPr>
              <a:t>CONSTRAINTS</a:t>
            </a:r>
          </a:p>
        </p:txBody>
      </p:sp>
      <p:pic>
        <p:nvPicPr>
          <p:cNvPr id="12" name="Shape-19 copy 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717135" y="3571875"/>
            <a:ext cx="1546477" cy="1546477"/>
          </a:xfrm>
          <a:prstGeom prst="rect">
            <a:avLst/>
          </a:prstGeom>
        </p:spPr>
      </p:pic>
      <p:sp>
        <p:nvSpPr>
          <p:cNvPr id="13" name="Body text copy"/>
          <p:cNvSpPr/>
          <p:nvPr/>
        </p:nvSpPr>
        <p:spPr>
          <a:xfrm>
            <a:off x="2932571" y="4229100"/>
            <a:ext cx="1061085" cy="285750"/>
          </a:xfrm>
          <a:prstGeom prst="rect">
            <a:avLst/>
          </a:prstGeom>
        </p:spPr>
        <p:txBody>
          <a:bodyPr spcFirstLastPara="0" lIns="76200" tIns="0" rIns="76200" bIns="0" anchor="t"/>
          <a:lstStyle/>
          <a:p>
            <a:pPr algn="ctr" hangingPunct="0">
              <a:lnSpc>
                <a:spcPct val="125000"/>
              </a:lnSpc>
            </a:pPr>
            <a:r>
              <a:rPr sz="1500" b="1">
                <a:solidFill>
                  <a:srgbClr val="00393B"/>
                </a:solidFill>
                <a:latin typeface="Muli"/>
                <a:ea typeface="+mn-ea"/>
                <a:cs typeface="Muli"/>
              </a:rPr>
              <a:t>COLUMN</a:t>
            </a:r>
          </a:p>
        </p:txBody>
      </p:sp>
      <p:pic>
        <p:nvPicPr>
          <p:cNvPr id="14" name="Shape-19 copy 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3458546" y="1933575"/>
            <a:ext cx="1546477" cy="1546477"/>
          </a:xfrm>
          <a:prstGeom prst="rect">
            <a:avLst/>
          </a:prstGeom>
        </p:spPr>
      </p:pic>
      <p:sp>
        <p:nvSpPr>
          <p:cNvPr id="15" name="Body text copy"/>
          <p:cNvSpPr/>
          <p:nvPr/>
        </p:nvSpPr>
        <p:spPr>
          <a:xfrm>
            <a:off x="3687732" y="2562225"/>
            <a:ext cx="1061085" cy="285750"/>
          </a:xfrm>
          <a:prstGeom prst="rect">
            <a:avLst/>
          </a:prstGeom>
        </p:spPr>
        <p:txBody>
          <a:bodyPr spcFirstLastPara="0" lIns="76200" tIns="0" rIns="76200" bIns="0" anchor="t"/>
          <a:lstStyle/>
          <a:p>
            <a:pPr algn="ctr" hangingPunct="0">
              <a:lnSpc>
                <a:spcPct val="125000"/>
              </a:lnSpc>
            </a:pPr>
            <a:r>
              <a:rPr sz="1500" b="1">
                <a:solidFill>
                  <a:srgbClr val="FFFFFF"/>
                </a:solidFill>
                <a:latin typeface="Muli"/>
                <a:ea typeface="+mn-ea"/>
                <a:cs typeface="Muli"/>
              </a:rPr>
              <a:t>TABLE</a:t>
            </a:r>
          </a:p>
        </p:txBody>
      </p:sp>
      <p:pic>
        <p:nvPicPr>
          <p:cNvPr id="16" name="Shape-19 copy 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458546" y="5219700"/>
            <a:ext cx="1546477" cy="1546477"/>
          </a:xfrm>
          <a:prstGeom prst="rect">
            <a:avLst/>
          </a:prstGeom>
        </p:spPr>
      </p:pic>
      <p:sp>
        <p:nvSpPr>
          <p:cNvPr id="17" name="Body text copy"/>
          <p:cNvSpPr/>
          <p:nvPr/>
        </p:nvSpPr>
        <p:spPr>
          <a:xfrm>
            <a:off x="3692820" y="5819775"/>
            <a:ext cx="1061085" cy="285750"/>
          </a:xfrm>
          <a:prstGeom prst="rect">
            <a:avLst/>
          </a:prstGeom>
        </p:spPr>
        <p:txBody>
          <a:bodyPr spcFirstLastPara="0" lIns="76200" tIns="0" rIns="76200" bIns="0" anchor="t"/>
          <a:lstStyle/>
          <a:p>
            <a:pPr algn="ctr" hangingPunct="0">
              <a:lnSpc>
                <a:spcPct val="125000"/>
              </a:lnSpc>
            </a:pPr>
            <a:r>
              <a:rPr sz="1500" b="1">
                <a:solidFill>
                  <a:srgbClr val="FFFFFF"/>
                </a:solidFill>
                <a:latin typeface="Muli"/>
                <a:ea typeface="+mn-ea"/>
                <a:cs typeface="Muli"/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A TABLE ?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157" y="1733550"/>
            <a:ext cx="11987324" cy="1790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222426"/>
                </a:solidFill>
                <a:latin typeface="Muli"/>
                <a:ea typeface="+mn-ea"/>
                <a:cs typeface="Muli"/>
              </a:rPr>
              <a:t>A table is a collection of data represented in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rows and columns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Multiple tables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might comprise a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database</a:t>
            </a:r>
          </a:p>
        </p:txBody>
      </p:sp>
      <p:pic>
        <p:nvPicPr>
          <p:cNvPr id="5" name="Big-Data-Icons-Flat-9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482193" y="3336726"/>
            <a:ext cx="3708703" cy="30039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508202" y="3984426"/>
            <a:ext cx="1967024" cy="16764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9750">
                <a:solidFill>
                  <a:srgbClr val="222426"/>
                </a:solidFill>
                <a:latin typeface="Muli"/>
                <a:ea typeface="+mn-ea"/>
                <a:cs typeface="Muli"/>
              </a:rPr>
              <a:t>{</a:t>
            </a:r>
          </a:p>
        </p:txBody>
      </p:sp>
      <p:pic>
        <p:nvPicPr>
          <p:cNvPr id="7" name="custom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241030" y="3984426"/>
            <a:ext cx="1101405" cy="190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435" y="3851076"/>
            <a:ext cx="241935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b="1" dirty="0">
                <a:solidFill>
                  <a:srgbClr val="00C5CE"/>
                </a:solidFill>
                <a:latin typeface="Lato"/>
                <a:ea typeface="+mn-ea"/>
                <a:cs typeface="Lato"/>
              </a:rPr>
              <a:t>ROW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7643" y="4746426"/>
            <a:ext cx="241935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b="1">
                <a:solidFill>
                  <a:srgbClr val="00C5CE"/>
                </a:solidFill>
                <a:latin typeface="Lato"/>
                <a:ea typeface="+mn-ea"/>
                <a:cs typeface="Lato"/>
              </a:rPr>
              <a:t>COLUMN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A COLUMN ?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206" y="1838325"/>
            <a:ext cx="10266471" cy="284797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A 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column or field</a:t>
            </a:r>
            <a:r>
              <a:rPr sz="2800" i="1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,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is a specific category of information that exists in a table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A column is to a table what an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attribute is to an entity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Each column in a table is assigned a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data type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A ROW ?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206" y="1838325"/>
            <a:ext cx="10911240" cy="1790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A row of data is the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collection of all the columns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in a table associated with a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single occurrence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A row of data is a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single record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in a table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Welcome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55350" y="1143000"/>
            <a:ext cx="6055630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45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What is data </a:t>
            </a:r>
            <a:r>
              <a:rPr lang="en-US" sz="45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MODELLING</a:t>
            </a:r>
            <a:r>
              <a:rPr sz="45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 ?</a:t>
            </a:r>
          </a:p>
        </p:txBody>
      </p:sp>
      <p:sp>
        <p:nvSpPr>
          <p:cNvPr id="3" name="Rectangle 2"/>
          <p:cNvSpPr/>
          <p:nvPr/>
        </p:nvSpPr>
        <p:spPr>
          <a:xfrm>
            <a:off x="2455350" y="3052939"/>
            <a:ext cx="9344594" cy="20764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IN" sz="3600" b="1" dirty="0">
                <a:solidFill>
                  <a:srgbClr val="FFFFFF"/>
                </a:solidFill>
                <a:latin typeface="Muli"/>
              </a:rPr>
              <a:t>It is a process of </a:t>
            </a:r>
            <a:r>
              <a:rPr lang="en-IN" sz="3600" b="1" dirty="0">
                <a:solidFill>
                  <a:srgbClr val="19C9C7"/>
                </a:solidFill>
                <a:latin typeface="Muli"/>
              </a:rPr>
              <a:t>defining and designing</a:t>
            </a:r>
            <a:r>
              <a:rPr lang="en-IN" sz="3600" b="1" dirty="0">
                <a:solidFill>
                  <a:srgbClr val="FFFFFF"/>
                </a:solidFill>
                <a:latin typeface="Muli"/>
              </a:rPr>
              <a:t> a </a:t>
            </a:r>
            <a:r>
              <a:rPr lang="en-IN" sz="3600" b="1" dirty="0">
                <a:solidFill>
                  <a:srgbClr val="19C9C7"/>
                </a:solidFill>
                <a:latin typeface="Muli"/>
              </a:rPr>
              <a:t>database</a:t>
            </a:r>
            <a:r>
              <a:rPr lang="en-IN" sz="3600" b="1" dirty="0">
                <a:solidFill>
                  <a:srgbClr val="FFFFFF"/>
                </a:solidFill>
                <a:latin typeface="Muli"/>
              </a:rPr>
              <a:t> so that it can efficiently </a:t>
            </a:r>
            <a:r>
              <a:rPr lang="en-IN" sz="3600" b="1" dirty="0">
                <a:solidFill>
                  <a:srgbClr val="19C9C7"/>
                </a:solidFill>
                <a:latin typeface="Muli"/>
              </a:rPr>
              <a:t>store, manage, and retrieve</a:t>
            </a:r>
            <a:r>
              <a:rPr lang="en-IN" sz="3600" b="1" dirty="0">
                <a:solidFill>
                  <a:srgbClr val="FFFFFF"/>
                </a:solidFill>
                <a:latin typeface="Muli"/>
              </a:rPr>
              <a:t> data</a:t>
            </a:r>
            <a:endParaRPr sz="3600" b="1" dirty="0">
              <a:solidFill>
                <a:srgbClr val="FFFFFF"/>
              </a:solidFill>
              <a:latin typeface="Muli"/>
            </a:endParaRP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432CB361-BBD6-B0F4-6F29-96462F962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1112" y="1005590"/>
            <a:ext cx="1699510" cy="169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A SCHEMA ?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667" y="1724025"/>
            <a:ext cx="11987324" cy="1790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A schema is a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group of related objects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in a database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3D3D4E"/>
                </a:solidFill>
                <a:latin typeface="Muli"/>
                <a:ea typeface="+mn-ea"/>
                <a:cs typeface="Muli"/>
              </a:rPr>
              <a:t>It describes both the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organization of data</a:t>
            </a:r>
            <a:r>
              <a:rPr sz="2800" dirty="0">
                <a:solidFill>
                  <a:srgbClr val="3D3D4E"/>
                </a:solidFill>
                <a:latin typeface="Muli"/>
                <a:ea typeface="+mn-ea"/>
                <a:cs typeface="Muli"/>
              </a:rPr>
              <a:t> and the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relationships</a:t>
            </a:r>
            <a:r>
              <a:rPr sz="2800" dirty="0">
                <a:solidFill>
                  <a:srgbClr val="3D3D4E"/>
                </a:solidFill>
                <a:latin typeface="Muli"/>
                <a:ea typeface="+mn-ea"/>
                <a:cs typeface="Muli"/>
              </a:rPr>
              <a:t> between tables in a given database</a:t>
            </a:r>
          </a:p>
        </p:txBody>
      </p:sp>
      <p:pic>
        <p:nvPicPr>
          <p:cNvPr id="5" name="Devices-Networks-Outline-Filled-4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6057539" y="4194131"/>
            <a:ext cx="1484400" cy="1484400"/>
          </a:xfrm>
          <a:prstGeom prst="rect">
            <a:avLst/>
          </a:prstGeom>
        </p:spPr>
      </p:pic>
      <p:pic>
        <p:nvPicPr>
          <p:cNvPr id="6" name="Devices-Networks-Outline-Filled-33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548438" y="4194131"/>
            <a:ext cx="1509541" cy="1509541"/>
          </a:xfrm>
          <a:prstGeom prst="rect">
            <a:avLst/>
          </a:prstGeom>
        </p:spPr>
      </p:pic>
      <p:pic>
        <p:nvPicPr>
          <p:cNvPr id="7" name="Devices-Networks-Outline-Filled-90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3046761" y="4116748"/>
            <a:ext cx="1712670" cy="17126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65164" y="5844955"/>
            <a:ext cx="2662021" cy="412706"/>
          </a:xfrm>
          <a:prstGeom prst="rect">
            <a:avLst/>
          </a:prstGeom>
        </p:spPr>
        <p:txBody>
          <a:bodyPr spcFirstLastPara="0" lIns="85980" tIns="85980" rIns="85980" bIns="0" anchor="t"/>
          <a:lstStyle/>
          <a:p>
            <a:pPr algn="l" hangingPunct="0">
              <a:lnSpc>
                <a:spcPct val="100000"/>
              </a:lnSpc>
            </a:pPr>
            <a:r>
              <a:rPr sz="1625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External / View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5434012" y="5853553"/>
            <a:ext cx="305959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Conceptual/Logical Level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56473" y="5853553"/>
            <a:ext cx="2171170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b="1">
                <a:solidFill>
                  <a:srgbClr val="00C5CE"/>
                </a:solidFill>
                <a:latin typeface="Muli"/>
                <a:ea typeface="+mn-ea"/>
                <a:cs typeface="Muli"/>
              </a:rPr>
              <a:t>Internal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48609" y="3781425"/>
            <a:ext cx="1274253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b="1" cap="all">
                <a:solidFill>
                  <a:srgbClr val="121212"/>
                </a:solidFill>
                <a:latin typeface="Lato"/>
                <a:ea typeface="+mn-ea"/>
                <a:cs typeface="Lato"/>
              </a:rPr>
              <a:t>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63817" y="3781425"/>
            <a:ext cx="1274253" cy="412706"/>
          </a:xfrm>
          <a:prstGeom prst="rect">
            <a:avLst/>
          </a:prstGeom>
        </p:spPr>
        <p:txBody>
          <a:bodyPr spcFirstLastPara="0" lIns="85980" tIns="85980" rIns="85980" bIns="0" anchor="t"/>
          <a:lstStyle/>
          <a:p>
            <a:pPr algn="l" hangingPunct="0">
              <a:lnSpc>
                <a:spcPct val="100000"/>
              </a:lnSpc>
            </a:pPr>
            <a:r>
              <a:rPr sz="1625" b="1" cap="all">
                <a:solidFill>
                  <a:srgbClr val="121212"/>
                </a:solidFill>
                <a:latin typeface="Lato"/>
                <a:ea typeface="+mn-ea"/>
                <a:cs typeface="Lato"/>
              </a:rPr>
              <a:t>server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40717" y="3781425"/>
            <a:ext cx="1514505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b="1" cap="all">
                <a:solidFill>
                  <a:srgbClr val="121212"/>
                </a:solidFill>
                <a:latin typeface="Lato"/>
                <a:ea typeface="+mn-ea"/>
                <a:cs typeface="Lato"/>
              </a:rPr>
              <a:t>database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61236" y="6419850"/>
            <a:ext cx="3286125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3 TIRE ARCHITECTURE </a:t>
            </a:r>
          </a:p>
        </p:txBody>
      </p:sp>
      <p:pic>
        <p:nvPicPr>
          <p:cNvPr id="15" name="customLin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4816372" y="4838700"/>
            <a:ext cx="1107281" cy="190500"/>
          </a:xfrm>
          <a:prstGeom prst="rect">
            <a:avLst/>
          </a:prstGeom>
        </p:spPr>
      </p:pic>
      <p:pic>
        <p:nvPicPr>
          <p:cNvPr id="16" name="customLine copy 1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510722" y="4848225"/>
            <a:ext cx="1107281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A DOMAIN ?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898" y="1809750"/>
            <a:ext cx="11987324" cy="23050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202124"/>
                </a:solidFill>
                <a:latin typeface="Muli"/>
                <a:ea typeface="+mn-ea"/>
                <a:cs typeface="Muli"/>
              </a:rPr>
              <a:t>Domain is the</a:t>
            </a:r>
            <a:r>
              <a:rPr sz="2800" b="1" dirty="0">
                <a:solidFill>
                  <a:srgbClr val="202124"/>
                </a:solidFill>
                <a:latin typeface="Muli"/>
                <a:ea typeface="+mn-ea"/>
                <a:cs typeface="Muli"/>
              </a:rPr>
              <a:t> </a:t>
            </a:r>
            <a:r>
              <a:rPr sz="2800" b="1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data type</a:t>
            </a:r>
            <a:r>
              <a:rPr sz="2800" b="1" dirty="0">
                <a:solidFill>
                  <a:srgbClr val="202124"/>
                </a:solidFill>
                <a:latin typeface="Muli"/>
                <a:ea typeface="+mn-ea"/>
                <a:cs typeface="Muli"/>
              </a:rPr>
              <a:t> </a:t>
            </a:r>
            <a:r>
              <a:rPr sz="2800" dirty="0">
                <a:solidFill>
                  <a:srgbClr val="202124"/>
                </a:solidFill>
                <a:latin typeface="Muli"/>
                <a:ea typeface="+mn-ea"/>
                <a:cs typeface="Muli"/>
              </a:rPr>
              <a:t>used by a column in a database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373D3F"/>
                </a:solidFill>
                <a:latin typeface="Muli"/>
                <a:ea typeface="+mn-ea"/>
                <a:cs typeface="Muli"/>
              </a:rPr>
              <a:t>It is a set of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acceptable values</a:t>
            </a:r>
            <a:r>
              <a:rPr sz="2800" dirty="0">
                <a:solidFill>
                  <a:srgbClr val="373D3F"/>
                </a:solidFill>
                <a:latin typeface="Muli"/>
                <a:ea typeface="+mn-ea"/>
                <a:cs typeface="Muli"/>
              </a:rPr>
              <a:t> that a column is allowed to contain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A CONSTRAINT ?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898" y="1809750"/>
            <a:ext cx="11987324" cy="33623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Constraints are the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rules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enforced on the data columns of a table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These are used to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limit the type of data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that can go into a table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Constraints could be either on a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column level or a table level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Diagram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1009650" y="790575"/>
            <a:ext cx="10982325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36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TYPES OF CONSTRAINTS</a:t>
            </a:r>
          </a:p>
        </p:txBody>
      </p:sp>
      <p:sp>
        <p:nvSpPr>
          <p:cNvPr id="3" name="Body text copy"/>
          <p:cNvSpPr/>
          <p:nvPr/>
        </p:nvSpPr>
        <p:spPr>
          <a:xfrm>
            <a:off x="1013198" y="1409700"/>
            <a:ext cx="10982325" cy="3333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sz="1875">
                <a:solidFill>
                  <a:srgbClr val="000000"/>
                </a:solidFill>
                <a:latin typeface="Muli"/>
                <a:ea typeface="+mn-ea"/>
                <a:cs typeface="Muli"/>
              </a:rPr>
              <a:t>Following are some of the most commonly used constraints available in SQL</a:t>
            </a:r>
          </a:p>
        </p:txBody>
      </p:sp>
      <p:pic>
        <p:nvPicPr>
          <p:cNvPr id="4" name="Shape-31"/>
          <p:cNvPicPr/>
          <p:nvPr/>
        </p:nvPicPr>
        <p:blipFill rotWithShape="1">
          <a:blip r:embed="rId3"/>
          <a:stretch>
            <a:fillRect/>
          </a:stretch>
        </p:blipFill>
        <p:spPr>
          <a:xfrm rot="-5400000">
            <a:off x="10044859" y="2133600"/>
            <a:ext cx="1704975" cy="2047875"/>
          </a:xfrm>
          <a:prstGeom prst="rect">
            <a:avLst/>
          </a:prstGeom>
        </p:spPr>
      </p:pic>
      <p:sp>
        <p:nvSpPr>
          <p:cNvPr id="5" name="Body text copy"/>
          <p:cNvSpPr/>
          <p:nvPr/>
        </p:nvSpPr>
        <p:spPr>
          <a:xfrm>
            <a:off x="9610725" y="4857750"/>
            <a:ext cx="2525225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200">
                <a:solidFill>
                  <a:srgbClr val="000000"/>
                </a:solidFill>
                <a:latin typeface="Muli"/>
                <a:ea typeface="+mn-ea"/>
                <a:cs typeface="Muli"/>
              </a:rPr>
              <a:t>Used to create and retrieve data from the database very quickly</a:t>
            </a:r>
          </a:p>
        </p:txBody>
      </p:sp>
      <p:sp>
        <p:nvSpPr>
          <p:cNvPr id="6" name="Body text copy"/>
          <p:cNvSpPr/>
          <p:nvPr/>
        </p:nvSpPr>
        <p:spPr>
          <a:xfrm>
            <a:off x="9894957" y="4608581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1800">
                <a:solidFill>
                  <a:srgbClr val="292929"/>
                </a:solidFill>
                <a:latin typeface="Roboto"/>
                <a:ea typeface="+mn-ea"/>
                <a:cs typeface="Roboto"/>
              </a:rPr>
              <a:t>INDEX</a:t>
            </a:r>
          </a:p>
        </p:txBody>
      </p:sp>
      <p:pic>
        <p:nvPicPr>
          <p:cNvPr id="7" name="customLine copy 4"/>
          <p:cNvPicPr/>
          <p:nvPr/>
        </p:nvPicPr>
        <p:blipFill rotWithShape="1">
          <a:blip r:embed="rId4"/>
          <a:stretch>
            <a:fillRect/>
          </a:stretch>
        </p:blipFill>
        <p:spPr>
          <a:xfrm rot="-5400000">
            <a:off x="10207855" y="3798956"/>
            <a:ext cx="1093751" cy="190500"/>
          </a:xfrm>
          <a:prstGeom prst="rect">
            <a:avLst/>
          </a:prstGeom>
        </p:spPr>
      </p:pic>
      <p:pic>
        <p:nvPicPr>
          <p:cNvPr id="8" name="Shape-31"/>
          <p:cNvPicPr/>
          <p:nvPr/>
        </p:nvPicPr>
        <p:blipFill rotWithShape="1">
          <a:blip r:embed="rId5"/>
          <a:stretch>
            <a:fillRect/>
          </a:stretch>
        </p:blipFill>
        <p:spPr>
          <a:xfrm rot="-5400000">
            <a:off x="8663654" y="2143125"/>
            <a:ext cx="1704975" cy="2047875"/>
          </a:xfrm>
          <a:prstGeom prst="rect">
            <a:avLst/>
          </a:prstGeom>
        </p:spPr>
      </p:pic>
      <p:pic>
        <p:nvPicPr>
          <p:cNvPr id="9" name="education8-O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9190948" y="2981325"/>
            <a:ext cx="419100" cy="371475"/>
          </a:xfrm>
          <a:prstGeom prst="rect">
            <a:avLst/>
          </a:prstGeom>
        </p:spPr>
      </p:pic>
      <p:sp>
        <p:nvSpPr>
          <p:cNvPr id="10" name="Body text copy"/>
          <p:cNvSpPr/>
          <p:nvPr/>
        </p:nvSpPr>
        <p:spPr>
          <a:xfrm>
            <a:off x="8201025" y="5991225"/>
            <a:ext cx="2581507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200">
                <a:solidFill>
                  <a:srgbClr val="000000"/>
                </a:solidFill>
                <a:latin typeface="Muli"/>
                <a:ea typeface="+mn-ea"/>
                <a:cs typeface="Muli"/>
              </a:rPr>
              <a:t>Ensures that all the values in a column satisfies certain condition</a:t>
            </a:r>
          </a:p>
        </p:txBody>
      </p:sp>
      <p:sp>
        <p:nvSpPr>
          <p:cNvPr id="11" name="Body text copy"/>
          <p:cNvSpPr/>
          <p:nvPr/>
        </p:nvSpPr>
        <p:spPr>
          <a:xfrm>
            <a:off x="8516097" y="5750719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1800">
                <a:solidFill>
                  <a:srgbClr val="292929"/>
                </a:solidFill>
                <a:latin typeface="Roboto"/>
                <a:ea typeface="+mn-ea"/>
                <a:cs typeface="Roboto"/>
              </a:rPr>
              <a:t>CHECK</a:t>
            </a:r>
          </a:p>
        </p:txBody>
      </p:sp>
      <p:pic>
        <p:nvPicPr>
          <p:cNvPr id="12" name="customLine copy 2"/>
          <p:cNvPicPr/>
          <p:nvPr/>
        </p:nvPicPr>
        <p:blipFill rotWithShape="1">
          <a:blip r:embed="rId7"/>
          <a:stretch>
            <a:fillRect/>
          </a:stretch>
        </p:blipFill>
        <p:spPr>
          <a:xfrm rot="-5400000">
            <a:off x="8438933" y="4228201"/>
            <a:ext cx="1933191" cy="190500"/>
          </a:xfrm>
          <a:prstGeom prst="rect">
            <a:avLst/>
          </a:prstGeom>
        </p:spPr>
      </p:pic>
      <p:pic>
        <p:nvPicPr>
          <p:cNvPr id="13" name="customLine copy 3"/>
          <p:cNvPicPr/>
          <p:nvPr/>
        </p:nvPicPr>
        <p:blipFill rotWithShape="1">
          <a:blip r:embed="rId4"/>
          <a:stretch>
            <a:fillRect/>
          </a:stretch>
        </p:blipFill>
        <p:spPr>
          <a:xfrm rot="-5400000">
            <a:off x="4482558" y="3905250"/>
            <a:ext cx="1093751" cy="190500"/>
          </a:xfrm>
          <a:prstGeom prst="rect">
            <a:avLst/>
          </a:prstGeom>
        </p:spPr>
      </p:pic>
      <p:pic>
        <p:nvPicPr>
          <p:cNvPr id="14" name="Shape-31"/>
          <p:cNvPicPr/>
          <p:nvPr/>
        </p:nvPicPr>
        <p:blipFill rotWithShape="1">
          <a:blip r:embed="rId3"/>
          <a:stretch>
            <a:fillRect/>
          </a:stretch>
        </p:blipFill>
        <p:spPr>
          <a:xfrm rot="-5400000">
            <a:off x="7234984" y="2133600"/>
            <a:ext cx="1704975" cy="2047875"/>
          </a:xfrm>
          <a:prstGeom prst="rect">
            <a:avLst/>
          </a:prstGeom>
        </p:spPr>
      </p:pic>
      <p:sp>
        <p:nvSpPr>
          <p:cNvPr id="15" name="Body text copy"/>
          <p:cNvSpPr/>
          <p:nvPr/>
        </p:nvSpPr>
        <p:spPr>
          <a:xfrm>
            <a:off x="6869428" y="5000625"/>
            <a:ext cx="228373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200">
                <a:solidFill>
                  <a:srgbClr val="000000"/>
                </a:solidFill>
                <a:latin typeface="Muli"/>
                <a:ea typeface="+mn-ea"/>
                <a:cs typeface="Muli"/>
              </a:rPr>
              <a:t>Prevent actions that would destroy links between tables</a:t>
            </a:r>
          </a:p>
        </p:txBody>
      </p:sp>
      <p:sp>
        <p:nvSpPr>
          <p:cNvPr id="16" name="Body text copy"/>
          <p:cNvSpPr/>
          <p:nvPr/>
        </p:nvSpPr>
        <p:spPr>
          <a:xfrm>
            <a:off x="7085082" y="4608581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1800">
                <a:solidFill>
                  <a:srgbClr val="292929"/>
                </a:solidFill>
                <a:latin typeface="Roboto"/>
                <a:ea typeface="+mn-ea"/>
                <a:cs typeface="Roboto"/>
              </a:rPr>
              <a:t>FORIEGN KEY</a:t>
            </a:r>
          </a:p>
        </p:txBody>
      </p:sp>
      <p:pic>
        <p:nvPicPr>
          <p:cNvPr id="17" name="customLine copy 4"/>
          <p:cNvPicPr/>
          <p:nvPr/>
        </p:nvPicPr>
        <p:blipFill rotWithShape="1">
          <a:blip r:embed="rId4"/>
          <a:stretch>
            <a:fillRect/>
          </a:stretch>
        </p:blipFill>
        <p:spPr>
          <a:xfrm rot="-5400000">
            <a:off x="7397980" y="3798956"/>
            <a:ext cx="1093751" cy="190500"/>
          </a:xfrm>
          <a:prstGeom prst="rect">
            <a:avLst/>
          </a:prstGeom>
        </p:spPr>
      </p:pic>
      <p:pic>
        <p:nvPicPr>
          <p:cNvPr id="18" name="Shape-31"/>
          <p:cNvPicPr/>
          <p:nvPr/>
        </p:nvPicPr>
        <p:blipFill rotWithShape="1">
          <a:blip r:embed="rId5"/>
          <a:stretch>
            <a:fillRect/>
          </a:stretch>
        </p:blipFill>
        <p:spPr>
          <a:xfrm rot="-5400000">
            <a:off x="5777659" y="2133600"/>
            <a:ext cx="1704975" cy="2047875"/>
          </a:xfrm>
          <a:prstGeom prst="rect">
            <a:avLst/>
          </a:prstGeom>
        </p:spPr>
      </p:pic>
      <p:sp>
        <p:nvSpPr>
          <p:cNvPr id="19" name="Body text copy"/>
          <p:cNvSpPr/>
          <p:nvPr/>
        </p:nvSpPr>
        <p:spPr>
          <a:xfrm>
            <a:off x="5572125" y="6000750"/>
            <a:ext cx="2021896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200">
                <a:solidFill>
                  <a:srgbClr val="000000"/>
                </a:solidFill>
                <a:latin typeface="Muli"/>
                <a:ea typeface="+mn-ea"/>
                <a:cs typeface="Muli"/>
              </a:rPr>
              <a:t>Ensures that all values in a column are different</a:t>
            </a:r>
          </a:p>
        </p:txBody>
      </p:sp>
      <p:sp>
        <p:nvSpPr>
          <p:cNvPr id="20" name="Body text copy"/>
          <p:cNvSpPr/>
          <p:nvPr/>
        </p:nvSpPr>
        <p:spPr>
          <a:xfrm>
            <a:off x="5622370" y="5789681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1800">
                <a:solidFill>
                  <a:srgbClr val="292929"/>
                </a:solidFill>
                <a:latin typeface="Roboto"/>
                <a:ea typeface="+mn-ea"/>
                <a:cs typeface="Roboto"/>
              </a:rPr>
              <a:t>UNIQUE</a:t>
            </a:r>
          </a:p>
        </p:txBody>
      </p:sp>
      <p:pic>
        <p:nvPicPr>
          <p:cNvPr id="21" name="customLine copy 5"/>
          <p:cNvPicPr/>
          <p:nvPr/>
        </p:nvPicPr>
        <p:blipFill rotWithShape="1">
          <a:blip r:embed="rId7"/>
          <a:stretch>
            <a:fillRect/>
          </a:stretch>
        </p:blipFill>
        <p:spPr>
          <a:xfrm rot="-5400000">
            <a:off x="5519531" y="4218676"/>
            <a:ext cx="1933191" cy="190500"/>
          </a:xfrm>
          <a:prstGeom prst="rect">
            <a:avLst/>
          </a:prstGeom>
        </p:spPr>
      </p:pic>
      <p:pic>
        <p:nvPicPr>
          <p:cNvPr id="22" name="Shape-31"/>
          <p:cNvPicPr/>
          <p:nvPr/>
        </p:nvPicPr>
        <p:blipFill rotWithShape="1">
          <a:blip r:embed="rId3"/>
          <a:stretch>
            <a:fillRect/>
          </a:stretch>
        </p:blipFill>
        <p:spPr>
          <a:xfrm rot="-5400000">
            <a:off x="4367959" y="2133600"/>
            <a:ext cx="1704975" cy="2047875"/>
          </a:xfrm>
          <a:prstGeom prst="rect">
            <a:avLst/>
          </a:prstGeom>
        </p:spPr>
      </p:pic>
      <p:sp>
        <p:nvSpPr>
          <p:cNvPr id="23" name="Body text copy"/>
          <p:cNvSpPr/>
          <p:nvPr/>
        </p:nvSpPr>
        <p:spPr>
          <a:xfrm>
            <a:off x="4207283" y="5014981"/>
            <a:ext cx="1925294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200">
                <a:solidFill>
                  <a:srgbClr val="000000"/>
                </a:solidFill>
                <a:latin typeface="Muli"/>
                <a:ea typeface="+mn-ea"/>
                <a:cs typeface="Muli"/>
              </a:rPr>
              <a:t>Uniquely identifies each row in table</a:t>
            </a:r>
          </a:p>
        </p:txBody>
      </p:sp>
      <p:sp>
        <p:nvSpPr>
          <p:cNvPr id="24" name="Body text copy"/>
          <p:cNvSpPr/>
          <p:nvPr/>
        </p:nvSpPr>
        <p:spPr>
          <a:xfrm>
            <a:off x="4207283" y="4608581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1800">
                <a:solidFill>
                  <a:srgbClr val="292929"/>
                </a:solidFill>
                <a:latin typeface="Muli"/>
                <a:ea typeface="+mn-ea"/>
                <a:cs typeface="Muli"/>
              </a:rPr>
              <a:t>PRIMARY KEY</a:t>
            </a:r>
          </a:p>
        </p:txBody>
      </p:sp>
      <p:pic>
        <p:nvPicPr>
          <p:cNvPr id="25" name="Shape-31"/>
          <p:cNvPicPr/>
          <p:nvPr/>
        </p:nvPicPr>
        <p:blipFill rotWithShape="1">
          <a:blip r:embed="rId5"/>
          <a:stretch>
            <a:fillRect/>
          </a:stretch>
        </p:blipFill>
        <p:spPr>
          <a:xfrm rot="-5400000">
            <a:off x="2815385" y="2133600"/>
            <a:ext cx="1704975" cy="2047875"/>
          </a:xfrm>
          <a:prstGeom prst="rect">
            <a:avLst/>
          </a:prstGeom>
        </p:spPr>
      </p:pic>
      <p:pic>
        <p:nvPicPr>
          <p:cNvPr id="26" name="WebIconsSolid47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3293508" y="2962275"/>
            <a:ext cx="466725" cy="390525"/>
          </a:xfrm>
          <a:prstGeom prst="rect">
            <a:avLst/>
          </a:prstGeom>
        </p:spPr>
      </p:pic>
      <p:sp>
        <p:nvSpPr>
          <p:cNvPr id="27" name="Body text copy"/>
          <p:cNvSpPr/>
          <p:nvPr/>
        </p:nvSpPr>
        <p:spPr>
          <a:xfrm>
            <a:off x="2428875" y="6029325"/>
            <a:ext cx="2361565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200">
                <a:solidFill>
                  <a:srgbClr val="000000"/>
                </a:solidFill>
                <a:latin typeface="Muli"/>
                <a:ea typeface="+mn-ea"/>
                <a:cs typeface="Muli"/>
              </a:rPr>
              <a:t>Provides a default value for a column when none is specified</a:t>
            </a:r>
          </a:p>
        </p:txBody>
      </p:sp>
      <p:sp>
        <p:nvSpPr>
          <p:cNvPr id="28" name="Body text copy"/>
          <p:cNvSpPr/>
          <p:nvPr/>
        </p:nvSpPr>
        <p:spPr>
          <a:xfrm>
            <a:off x="2649321" y="5780156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1800">
                <a:solidFill>
                  <a:srgbClr val="292929"/>
                </a:solidFill>
                <a:latin typeface="Muli"/>
                <a:ea typeface="+mn-ea"/>
                <a:cs typeface="Muli"/>
              </a:rPr>
              <a:t>DEFAULT</a:t>
            </a:r>
          </a:p>
        </p:txBody>
      </p:sp>
      <p:pic>
        <p:nvPicPr>
          <p:cNvPr id="29" name="customLine copy 6"/>
          <p:cNvPicPr/>
          <p:nvPr/>
        </p:nvPicPr>
        <p:blipFill rotWithShape="1">
          <a:blip r:embed="rId7"/>
          <a:stretch>
            <a:fillRect/>
          </a:stretch>
        </p:blipFill>
        <p:spPr>
          <a:xfrm rot="-5400000">
            <a:off x="2520581" y="4218676"/>
            <a:ext cx="1933191" cy="190500"/>
          </a:xfrm>
          <a:prstGeom prst="rect">
            <a:avLst/>
          </a:prstGeom>
        </p:spPr>
      </p:pic>
      <p:pic>
        <p:nvPicPr>
          <p:cNvPr id="30" name="Shape-31"/>
          <p:cNvPicPr/>
          <p:nvPr/>
        </p:nvPicPr>
        <p:blipFill rotWithShape="1">
          <a:blip r:embed="rId3"/>
          <a:stretch>
            <a:fillRect/>
          </a:stretch>
        </p:blipFill>
        <p:spPr>
          <a:xfrm rot="-5400000">
            <a:off x="1300909" y="2219325"/>
            <a:ext cx="1704975" cy="2047875"/>
          </a:xfrm>
          <a:prstGeom prst="rect">
            <a:avLst/>
          </a:prstGeom>
        </p:spPr>
      </p:pic>
      <p:sp>
        <p:nvSpPr>
          <p:cNvPr id="31" name="Body text copy"/>
          <p:cNvSpPr/>
          <p:nvPr/>
        </p:nvSpPr>
        <p:spPr>
          <a:xfrm>
            <a:off x="1138330" y="5010150"/>
            <a:ext cx="1714500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sz="1200">
                <a:solidFill>
                  <a:srgbClr val="000000"/>
                </a:solidFill>
                <a:latin typeface="Muli"/>
                <a:ea typeface="+mn-ea"/>
                <a:cs typeface="Muli"/>
              </a:rPr>
              <a:t>Column cannot have NULL value</a:t>
            </a:r>
          </a:p>
        </p:txBody>
      </p:sp>
      <p:sp>
        <p:nvSpPr>
          <p:cNvPr id="32" name="Body text copy"/>
          <p:cNvSpPr/>
          <p:nvPr/>
        </p:nvSpPr>
        <p:spPr>
          <a:xfrm>
            <a:off x="1138330" y="4648200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NOT NULL</a:t>
            </a:r>
          </a:p>
        </p:txBody>
      </p:sp>
      <p:pic>
        <p:nvPicPr>
          <p:cNvPr id="33" name="customLine"/>
          <p:cNvPicPr/>
          <p:nvPr/>
        </p:nvPicPr>
        <p:blipFill rotWithShape="1">
          <a:blip r:embed="rId4"/>
          <a:stretch>
            <a:fillRect/>
          </a:stretch>
        </p:blipFill>
        <p:spPr>
          <a:xfrm rot="-5400000">
            <a:off x="1444636" y="3884681"/>
            <a:ext cx="1093751" cy="190500"/>
          </a:xfrm>
          <a:prstGeom prst="rect">
            <a:avLst/>
          </a:prstGeom>
        </p:spPr>
      </p:pic>
      <p:pic>
        <p:nvPicPr>
          <p:cNvPr id="34" name="error cross outline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758744" y="2943225"/>
            <a:ext cx="465534" cy="465534"/>
          </a:xfrm>
          <a:prstGeom prst="rect">
            <a:avLst/>
          </a:prstGeom>
        </p:spPr>
      </p:pic>
      <p:pic>
        <p:nvPicPr>
          <p:cNvPr id="35" name="key outline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4848225" y="2876550"/>
            <a:ext cx="536972" cy="536972"/>
          </a:xfrm>
          <a:prstGeom prst="rect">
            <a:avLst/>
          </a:prstGeom>
        </p:spPr>
      </p:pic>
      <p:pic>
        <p:nvPicPr>
          <p:cNvPr id="36" name="key outline copy 1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7734300" y="2876550"/>
            <a:ext cx="536972" cy="536972"/>
          </a:xfrm>
          <a:prstGeom prst="rect">
            <a:avLst/>
          </a:prstGeom>
        </p:spPr>
      </p:pic>
      <p:pic>
        <p:nvPicPr>
          <p:cNvPr id="37" name="navigation outline"/>
          <p:cNvPicPr/>
          <p:nvPr/>
        </p:nvPicPr>
        <p:blipFill rotWithShape="1">
          <a:blip r:embed="rId11"/>
          <a:stretch>
            <a:fillRect/>
          </a:stretch>
        </p:blipFill>
        <p:spPr>
          <a:xfrm>
            <a:off x="10544175" y="2886075"/>
            <a:ext cx="457312" cy="457312"/>
          </a:xfrm>
          <a:prstGeom prst="rect">
            <a:avLst/>
          </a:prstGeom>
        </p:spPr>
      </p:pic>
      <p:pic>
        <p:nvPicPr>
          <p:cNvPr id="38" name="atom outline"/>
          <p:cNvPicPr/>
          <p:nvPr/>
        </p:nvPicPr>
        <p:blipFill rotWithShape="1">
          <a:blip r:embed="rId12"/>
          <a:stretch>
            <a:fillRect/>
          </a:stretch>
        </p:blipFill>
        <p:spPr>
          <a:xfrm>
            <a:off x="6252886" y="2838450"/>
            <a:ext cx="513917" cy="51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65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A DATATYPE ?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898" y="1809750"/>
            <a:ext cx="11987324" cy="341947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A data type determines the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type of data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that can be stored in a database column.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Three of the most commonly used data types are,</a:t>
            </a:r>
          </a:p>
          <a:p>
            <a:pPr marL="1371600" lvl="2" indent="-457200" hangingPunct="0">
              <a:buClr>
                <a:srgbClr val="121212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Alphanumeric</a:t>
            </a:r>
          </a:p>
          <a:p>
            <a:pPr marL="1371600" lvl="2" indent="-457200" hangingPunct="0">
              <a:buClr>
                <a:srgbClr val="121212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Numeric</a:t>
            </a:r>
          </a:p>
          <a:p>
            <a:pPr marL="1371600" lvl="2" indent="-457200" hangingPunct="0">
              <a:buClr>
                <a:srgbClr val="121212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Date and time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ALPHANUMERIC DATATYPE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8946" y="1571625"/>
            <a:ext cx="11987324" cy="23050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This data type is used to store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characters, numbers, special characters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, or nearly any combination.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If a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numeric value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is stored in an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alphanumeric field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, the value is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treated as a character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, not a number. 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NUMERIC DATATYPE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062" y="1514475"/>
            <a:ext cx="11987324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Numeric data types are used to store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only numeric values</a:t>
            </a:r>
          </a:p>
        </p:txBody>
      </p:sp>
      <p:pic>
        <p:nvPicPr>
          <p:cNvPr id="5" name="key outlin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848225" y="2876550"/>
            <a:ext cx="536972" cy="536972"/>
          </a:xfrm>
          <a:prstGeom prst="rect">
            <a:avLst/>
          </a:prstGeom>
        </p:spPr>
      </p:pic>
      <p:pic>
        <p:nvPicPr>
          <p:cNvPr id="6" name="Table 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382385" y="2417989"/>
            <a:ext cx="8246380" cy="42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DATE AND TIME DATATYPE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5966" y="1514475"/>
            <a:ext cx="11987324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Date and Time data types are used to </a:t>
            </a:r>
            <a:r>
              <a:rPr sz="2800" dirty="0">
                <a:solidFill>
                  <a:srgbClr val="00C5CE"/>
                </a:solidFill>
                <a:latin typeface="Muli"/>
                <a:ea typeface="+mn-ea"/>
                <a:cs typeface="Muli"/>
              </a:rPr>
              <a:t>store date and time values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, which widely vary depending on the RDBMS used.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48056" y="3886200"/>
            <a:ext cx="9577499" cy="2362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D</a:t>
            </a:r>
            <a:r>
              <a:rPr lang="en-US"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ate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: </a:t>
            </a:r>
            <a:r>
              <a:rPr lang="en-US"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yyyy-mm-dd</a:t>
            </a:r>
            <a:endParaRPr sz="2800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D</a:t>
            </a:r>
            <a:r>
              <a:rPr lang="en-US"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ate Time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: </a:t>
            </a:r>
            <a:r>
              <a:rPr lang="en-US"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yyyy-mm-dd hh:mm:ss</a:t>
            </a:r>
            <a:endParaRPr sz="2800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T</a:t>
            </a:r>
            <a:r>
              <a:rPr lang="en-US"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imestamp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: </a:t>
            </a:r>
            <a:r>
              <a:rPr lang="en-US"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yyyymmddhhmmss</a:t>
            </a:r>
            <a:endParaRPr sz="2800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T</a:t>
            </a:r>
            <a:r>
              <a:rPr lang="en-US"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ime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: </a:t>
            </a:r>
            <a:r>
              <a:rPr lang="en-US"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hh:mm:ss</a:t>
            </a:r>
            <a:endParaRPr sz="2800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981" y="3105150"/>
            <a:ext cx="11987324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Some of the formats used, 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Timeline copy 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23581" y="1095375"/>
            <a:ext cx="12383914" cy="190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371475"/>
            <a:ext cx="4960255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DML COMMANDS</a:t>
            </a:r>
          </a:p>
          <a:p>
            <a:pPr algn="l" hangingPunct="0">
              <a:lnSpc>
                <a:spcPct val="100000"/>
              </a:lnSpc>
            </a:pPr>
            <a:endParaRPr sz="3600" b="1" dirty="0">
              <a:solidFill>
                <a:srgbClr val="00C5CE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170" y="1419225"/>
            <a:ext cx="8880142" cy="7334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F9FAF7"/>
              </a:buClr>
              <a:buFont typeface="Courier New" panose="020B0604020202020204" pitchFamily="34" charset="0"/>
              <a:buChar char="o"/>
            </a:pPr>
            <a:r>
              <a:rPr sz="1800" b="1">
                <a:solidFill>
                  <a:srgbClr val="20DBE5"/>
                </a:solidFill>
                <a:latin typeface="League Spartan"/>
                <a:ea typeface="+mn-ea"/>
                <a:cs typeface="League Spartan"/>
              </a:rPr>
              <a:t>SELECT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 </a:t>
            </a: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: Selects data from the database ​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F9FAF7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7435" y="1924050"/>
            <a:ext cx="8880142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Syntax : ​ 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 &lt;column_names&gt; FROM &lt;table_name&gt;;​</a:t>
            </a:r>
          </a:p>
        </p:txBody>
      </p:sp>
      <p:sp>
        <p:nvSpPr>
          <p:cNvPr id="6" name="Rectangle 5"/>
          <p:cNvSpPr/>
          <p:nvPr/>
        </p:nvSpPr>
        <p:spPr>
          <a:xfrm>
            <a:off x="574849" y="2571750"/>
            <a:ext cx="8880142" cy="7334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F9FAF7"/>
              </a:buClr>
              <a:buFont typeface="Courier New" panose="020B0604020202020204" pitchFamily="34" charset="0"/>
              <a:buChar char="o"/>
            </a:pPr>
            <a:r>
              <a:rPr sz="1800" b="1">
                <a:solidFill>
                  <a:srgbClr val="20DBE5"/>
                </a:solidFill>
                <a:latin typeface="League Spartan"/>
                <a:ea typeface="+mn-ea"/>
                <a:cs typeface="League Spartan"/>
              </a:rPr>
              <a:t>INSERT </a:t>
            </a: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: Inserts data into the table ​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F9FAF7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9003" y="3067050"/>
            <a:ext cx="11284636" cy="4667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Syntax : ​</a:t>
            </a:r>
            <a:r>
              <a:rPr sz="1800">
                <a:solidFill>
                  <a:srgbClr val="20DBE5"/>
                </a:solidFill>
                <a:latin typeface="Arial"/>
                <a:ea typeface="+mn-ea"/>
                <a:cs typeface="Arial"/>
              </a:rPr>
              <a:t>INSERT INTO &lt;Table_Name&gt;(column_1,column_2,...) VALUES (value_1,value_2,...);​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849" y="3790950"/>
            <a:ext cx="8880142" cy="7334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F9FAF7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20DBE5"/>
                </a:solidFill>
                <a:latin typeface="League Spartan"/>
                <a:ea typeface="+mn-ea"/>
                <a:cs typeface="League Spartan"/>
              </a:rPr>
              <a:t>UPDATE </a:t>
            </a: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: Updates data in the table based on values  ​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F9FAF7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3497" y="4476750"/>
            <a:ext cx="10468353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Syntax : ​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UPDATE &lt;tablename&gt; SET &lt;columnname&gt; = &lt;new value&gt; [ WHERE condition] ​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7524" y="5181600"/>
            <a:ext cx="8880142" cy="7334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F9FAF7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20DBE5"/>
                </a:solidFill>
                <a:latin typeface="League Spartan"/>
                <a:ea typeface="+mn-ea"/>
                <a:cs typeface="League Spartan"/>
              </a:rPr>
              <a:t>DELETE</a:t>
            </a: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 : Deletes data from the table​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F9FAF7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4478" y="5676900"/>
            <a:ext cx="8880142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Syntax : ​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DELETE FROM &lt;tablename&gt; [WHERE condition]​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Timeline copy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23581" y="1095375"/>
            <a:ext cx="12383914" cy="190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371475"/>
            <a:ext cx="4960255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DDL COMMANDS</a:t>
            </a:r>
          </a:p>
          <a:p>
            <a:pPr algn="l" hangingPunct="0">
              <a:lnSpc>
                <a:spcPct val="100000"/>
              </a:lnSpc>
            </a:pPr>
            <a:endParaRPr sz="3600" b="1" dirty="0">
              <a:solidFill>
                <a:srgbClr val="00C5CE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170" y="1419225"/>
            <a:ext cx="8880142" cy="7334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F9FAF7"/>
              </a:buClr>
              <a:buFont typeface="Courier New" panose="020B0604020202020204" pitchFamily="34" charset="0"/>
              <a:buChar char="o"/>
            </a:pPr>
            <a:r>
              <a:rPr sz="1800" b="1">
                <a:solidFill>
                  <a:srgbClr val="20DBE5"/>
                </a:solidFill>
                <a:latin typeface="League Spartan"/>
                <a:ea typeface="+mn-ea"/>
                <a:cs typeface="League Spartan"/>
              </a:rPr>
              <a:t>CREATE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 </a:t>
            </a: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: Creates table or database ​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F9FAF7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7435" y="1924050"/>
            <a:ext cx="11738082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Syntax : ​ 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CREATE TABLE &lt;table_name&gt; (column1 datatype,column2 datatype, column3 datatype,....);</a:t>
            </a:r>
          </a:p>
        </p:txBody>
      </p:sp>
      <p:sp>
        <p:nvSpPr>
          <p:cNvPr id="6" name="Rectangle 5"/>
          <p:cNvSpPr/>
          <p:nvPr/>
        </p:nvSpPr>
        <p:spPr>
          <a:xfrm>
            <a:off x="574849" y="2571750"/>
            <a:ext cx="8880142" cy="7334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F9FAF7"/>
              </a:buClr>
              <a:buFont typeface="Courier New" panose="020B0604020202020204" pitchFamily="34" charset="0"/>
              <a:buChar char="o"/>
            </a:pPr>
            <a:r>
              <a:rPr sz="1800" b="1">
                <a:solidFill>
                  <a:srgbClr val="20DBE5"/>
                </a:solidFill>
                <a:latin typeface="League Spartan"/>
                <a:ea typeface="+mn-ea"/>
                <a:cs typeface="League Spartan"/>
              </a:rPr>
              <a:t>ALTER </a:t>
            </a: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: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 </a:t>
            </a: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To Add/ Delete/ Modify a column in a table ​ ​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F9FAF7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9003" y="3067050"/>
            <a:ext cx="11284636" cy="9906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Add/Modify Syntax : ​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ALTER TABLE &lt;table_name&gt; ADD COLUMN / MODIFY	column_name datatype;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20DBE5"/>
              </a:solidFill>
              <a:latin typeface="Muli"/>
              <a:ea typeface="+mn-ea"/>
              <a:cs typeface="Muli"/>
            </a:endParaRPr>
          </a:p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Delete Syntax  : 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ALTER TABLE 	&lt;table_name&gt; DROP COLUMN column_name;	​</a:t>
            </a:r>
          </a:p>
        </p:txBody>
      </p:sp>
      <p:sp>
        <p:nvSpPr>
          <p:cNvPr id="8" name="Rectangle 7"/>
          <p:cNvSpPr/>
          <p:nvPr/>
        </p:nvSpPr>
        <p:spPr>
          <a:xfrm>
            <a:off x="592589" y="4181475"/>
            <a:ext cx="8880142" cy="7334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F9FAF7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20DBE5"/>
                </a:solidFill>
                <a:latin typeface="League Spartan"/>
                <a:ea typeface="+mn-ea"/>
                <a:cs typeface="League Spartan"/>
              </a:rPr>
              <a:t>DROP </a:t>
            </a: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: Drops an existing table in a database ​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F9FAF7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8286" y="4724400"/>
            <a:ext cx="10468353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Syntax : ​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DROP TABLE &lt;table_name&gt;;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1743" y="5381625"/>
            <a:ext cx="8880142" cy="7334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228600" indent="-228600" algn="l" hangingPunct="0">
              <a:lnSpc>
                <a:spcPct val="100000"/>
              </a:lnSpc>
              <a:buClr>
                <a:srgbClr val="F9FAF7"/>
              </a:buClr>
              <a:buFont typeface="Courier New" panose="020B0604020202020204" pitchFamily="34" charset="0"/>
              <a:buChar char="o"/>
            </a:pPr>
            <a:r>
              <a:rPr sz="1800">
                <a:solidFill>
                  <a:srgbClr val="20DBE5"/>
                </a:solidFill>
                <a:latin typeface="League Spartan"/>
                <a:ea typeface="+mn-ea"/>
                <a:cs typeface="League Spartan"/>
              </a:rPr>
              <a:t>TRUNCATE</a:t>
            </a: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 : Removes all the data from the table​ </a:t>
            </a:r>
          </a:p>
          <a:p>
            <a:pPr algn="l" hangingPunct="0">
              <a:lnSpc>
                <a:spcPct val="100000"/>
              </a:lnSpc>
            </a:pPr>
            <a:endParaRPr sz="1800">
              <a:solidFill>
                <a:srgbClr val="F9FAF7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7630" y="5886450"/>
            <a:ext cx="8880142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F9FAF7"/>
                </a:solidFill>
                <a:latin typeface="Muli"/>
                <a:ea typeface="+mn-ea"/>
                <a:cs typeface="Muli"/>
              </a:rPr>
              <a:t>Syntax : ​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TRUNCATE TABLE &lt;table_name&gt;;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Welcome copy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55350" y="1143000"/>
            <a:ext cx="6055630" cy="1562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45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Why do we do</a:t>
            </a:r>
          </a:p>
          <a:p>
            <a:pPr algn="l" hangingPunct="0">
              <a:lnSpc>
                <a:spcPct val="100000"/>
              </a:lnSpc>
            </a:pPr>
            <a:r>
              <a:rPr sz="45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data </a:t>
            </a:r>
            <a:r>
              <a:rPr lang="en-US" sz="4500" b="1" cap="all" dirty="0">
                <a:solidFill>
                  <a:srgbClr val="00C5CE"/>
                </a:solidFill>
                <a:latin typeface="League Spartan"/>
                <a:cs typeface="League Spartan"/>
              </a:rPr>
              <a:t>MODELLING</a:t>
            </a:r>
            <a:r>
              <a:rPr sz="4500" b="1" cap="all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 ?</a:t>
            </a:r>
          </a:p>
        </p:txBody>
      </p:sp>
      <p:sp>
        <p:nvSpPr>
          <p:cNvPr id="3" name="Rectangle 2"/>
          <p:cNvSpPr/>
          <p:nvPr/>
        </p:nvSpPr>
        <p:spPr>
          <a:xfrm>
            <a:off x="2455350" y="3052939"/>
            <a:ext cx="9344594" cy="20764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571500" indent="-571500" hangingPunct="0">
              <a:buFont typeface="Arial" panose="020B0604020202020204" pitchFamily="34" charset="0"/>
              <a:buChar char="•"/>
            </a:pPr>
            <a:r>
              <a:rPr lang="en-IN" sz="3600" b="1" dirty="0">
                <a:latin typeface="Muli"/>
              </a:rPr>
              <a:t>Structured Data</a:t>
            </a:r>
          </a:p>
          <a:p>
            <a:pPr marL="571500" indent="-571500" hangingPunct="0">
              <a:buFont typeface="Arial" panose="020B0604020202020204" pitchFamily="34" charset="0"/>
              <a:buChar char="•"/>
            </a:pPr>
            <a:r>
              <a:rPr lang="en-IN" sz="3600" b="1" dirty="0">
                <a:latin typeface="Muli"/>
              </a:rPr>
              <a:t>No Data Redundancy</a:t>
            </a:r>
          </a:p>
          <a:p>
            <a:pPr marL="571500" indent="-571500" hangingPunct="0">
              <a:buFont typeface="Arial" panose="020B0604020202020204" pitchFamily="34" charset="0"/>
              <a:buChar char="•"/>
            </a:pPr>
            <a:r>
              <a:rPr lang="en-IN" sz="3600" b="1" dirty="0">
                <a:latin typeface="Muli"/>
              </a:rPr>
              <a:t>Faster Query Processing</a:t>
            </a: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432CB361-BBD6-B0F4-6F29-96462F962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7647" y="1005590"/>
            <a:ext cx="1699510" cy="1699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AF126-F59B-5703-D310-79D7A520A38D}"/>
              </a:ext>
            </a:extLst>
          </p:cNvPr>
          <p:cNvSpPr txBox="1"/>
          <p:nvPr/>
        </p:nvSpPr>
        <p:spPr>
          <a:xfrm>
            <a:off x="3431822" y="673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93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Flowchart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1016027" y="614656"/>
            <a:ext cx="10982325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600" b="1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SQL CLAUSE</a:t>
            </a:r>
          </a:p>
        </p:txBody>
      </p:sp>
      <p:sp>
        <p:nvSpPr>
          <p:cNvPr id="3" name="Body text copy"/>
          <p:cNvSpPr/>
          <p:nvPr/>
        </p:nvSpPr>
        <p:spPr>
          <a:xfrm>
            <a:off x="1016027" y="1162050"/>
            <a:ext cx="10982325" cy="2000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lang="en-IN" dirty="0">
                <a:solidFill>
                  <a:schemeClr val="bg1"/>
                </a:solidFill>
              </a:rPr>
              <a:t>Below is the order in which a query will execute</a:t>
            </a:r>
            <a:endParaRPr sz="1400" dirty="0">
              <a:solidFill>
                <a:schemeClr val="bg1"/>
              </a:solidFill>
              <a:latin typeface="Muli"/>
              <a:ea typeface="+mn-ea"/>
              <a:cs typeface="Muli"/>
            </a:endParaRPr>
          </a:p>
        </p:txBody>
      </p:sp>
      <p:pic>
        <p:nvPicPr>
          <p:cNvPr id="4" name="Devices-Networks-Outline-Filled-67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773936" y="1832372"/>
            <a:ext cx="1463278" cy="1463278"/>
          </a:xfrm>
          <a:prstGeom prst="rect">
            <a:avLst/>
          </a:prstGeom>
        </p:spPr>
      </p:pic>
      <p:pic>
        <p:nvPicPr>
          <p:cNvPr id="5" name="Line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2595563" y="3295650"/>
            <a:ext cx="6800850" cy="910590"/>
          </a:xfrm>
          <a:prstGeom prst="rect">
            <a:avLst/>
          </a:prstGeom>
        </p:spPr>
      </p:pic>
      <p:sp>
        <p:nvSpPr>
          <p:cNvPr id="6" name="Rectangle Container"/>
          <p:cNvSpPr/>
          <p:nvPr/>
        </p:nvSpPr>
        <p:spPr>
          <a:xfrm>
            <a:off x="3609975" y="4035213"/>
            <a:ext cx="1400175" cy="481581"/>
          </a:xfrm>
          <a:prstGeom prst="roundRect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350">
                <a:solidFill>
                  <a:srgbClr val="00393B"/>
                </a:solidFill>
                <a:latin typeface="Muli"/>
                <a:ea typeface="+mn-ea"/>
                <a:cs typeface="Muli"/>
              </a:rPr>
              <a:t>WHERE</a:t>
            </a:r>
          </a:p>
        </p:txBody>
      </p:sp>
      <p:sp>
        <p:nvSpPr>
          <p:cNvPr id="7" name="Rectangle Container"/>
          <p:cNvSpPr/>
          <p:nvPr/>
        </p:nvSpPr>
        <p:spPr>
          <a:xfrm>
            <a:off x="5241546" y="4035213"/>
            <a:ext cx="1400175" cy="485775"/>
          </a:xfrm>
          <a:prstGeom prst="roundRect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350">
                <a:solidFill>
                  <a:srgbClr val="00393B"/>
                </a:solidFill>
                <a:latin typeface="Muli"/>
                <a:ea typeface="+mn-ea"/>
                <a:cs typeface="Muli"/>
              </a:rPr>
              <a:t>GROUP BY</a:t>
            </a:r>
          </a:p>
        </p:txBody>
      </p:sp>
      <p:sp>
        <p:nvSpPr>
          <p:cNvPr id="8" name="Rectangle Container"/>
          <p:cNvSpPr/>
          <p:nvPr/>
        </p:nvSpPr>
        <p:spPr>
          <a:xfrm>
            <a:off x="6886575" y="4035213"/>
            <a:ext cx="1400175" cy="485775"/>
          </a:xfrm>
          <a:prstGeom prst="roundRect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350">
                <a:solidFill>
                  <a:srgbClr val="00393B"/>
                </a:solidFill>
                <a:latin typeface="Muli"/>
                <a:ea typeface="+mn-ea"/>
                <a:cs typeface="Muli"/>
              </a:rPr>
              <a:t>HAVING</a:t>
            </a:r>
          </a:p>
        </p:txBody>
      </p:sp>
      <p:sp>
        <p:nvSpPr>
          <p:cNvPr id="9" name="Rectangle Container"/>
          <p:cNvSpPr/>
          <p:nvPr/>
        </p:nvSpPr>
        <p:spPr>
          <a:xfrm>
            <a:off x="1971675" y="4035213"/>
            <a:ext cx="1400175" cy="485775"/>
          </a:xfrm>
          <a:prstGeom prst="roundRect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350">
                <a:solidFill>
                  <a:srgbClr val="00393B"/>
                </a:solidFill>
                <a:latin typeface="Muli"/>
                <a:ea typeface="+mn-ea"/>
                <a:cs typeface="Muli"/>
              </a:rPr>
              <a:t>FROM</a:t>
            </a:r>
          </a:p>
        </p:txBody>
      </p:sp>
      <p:sp>
        <p:nvSpPr>
          <p:cNvPr id="10" name="Rectangle Container"/>
          <p:cNvSpPr/>
          <p:nvPr/>
        </p:nvSpPr>
        <p:spPr>
          <a:xfrm>
            <a:off x="8524875" y="4035213"/>
            <a:ext cx="1400175" cy="485775"/>
          </a:xfrm>
          <a:prstGeom prst="roundRect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350">
                <a:solidFill>
                  <a:srgbClr val="00393B"/>
                </a:solidFill>
                <a:latin typeface="Muli"/>
                <a:ea typeface="+mn-ea"/>
                <a:cs typeface="Muli"/>
              </a:rPr>
              <a:t>SELECT</a:t>
            </a:r>
          </a:p>
        </p:txBody>
      </p:sp>
      <p:pic>
        <p:nvPicPr>
          <p:cNvPr id="11" name="Line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0770394" y="3301788"/>
            <a:ext cx="247650" cy="914400"/>
          </a:xfrm>
          <a:prstGeom prst="rect">
            <a:avLst/>
          </a:prstGeom>
        </p:spPr>
      </p:pic>
      <p:sp>
        <p:nvSpPr>
          <p:cNvPr id="12" name="Rectangle Container copy 1"/>
          <p:cNvSpPr/>
          <p:nvPr/>
        </p:nvSpPr>
        <p:spPr>
          <a:xfrm>
            <a:off x="10146506" y="4044738"/>
            <a:ext cx="1400175" cy="485775"/>
          </a:xfrm>
          <a:prstGeom prst="roundRect">
            <a:avLst/>
          </a:prstGeom>
          <a:solidFill>
            <a:srgbClr val="00C5CE"/>
          </a:solidFill>
        </p:spPr>
        <p:txBody>
          <a:bodyPr spcFirstLastPara="0" lIns="0" tIns="0" rIns="0" bIns="0" anchor="ctr"/>
          <a:lstStyle/>
          <a:p>
            <a:pPr algn="ctr" hangingPunct="0">
              <a:lnSpc>
                <a:spcPct val="100000"/>
              </a:lnSpc>
            </a:pPr>
            <a:r>
              <a:rPr sz="1350">
                <a:solidFill>
                  <a:srgbClr val="00393B"/>
                </a:solidFill>
                <a:latin typeface="Muli"/>
                <a:ea typeface="+mn-ea"/>
                <a:cs typeface="Muli"/>
              </a:rPr>
              <a:t>ORDER BY</a:t>
            </a:r>
          </a:p>
        </p:txBody>
      </p:sp>
      <p:pic>
        <p:nvPicPr>
          <p:cNvPr id="13" name="Line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9156771" y="3305175"/>
            <a:ext cx="1866900" cy="247650"/>
          </a:xfrm>
          <a:prstGeom prst="rect">
            <a:avLst/>
          </a:prstGeom>
        </p:spPr>
      </p:pic>
      <p:pic>
        <p:nvPicPr>
          <p:cNvPr id="14" name="customLine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2672552" y="5114925"/>
            <a:ext cx="8221778" cy="190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19758" y="5695950"/>
            <a:ext cx="3050755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b="1" dirty="0">
                <a:solidFill>
                  <a:srgbClr val="20DBE5"/>
                </a:solidFill>
                <a:latin typeface="League Spartan"/>
                <a:ea typeface="+mn-ea"/>
                <a:cs typeface="League Spartan"/>
              </a:rPr>
              <a:t>ORDER OF EXECUTION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WHERE CLAUSE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5966" y="1514475"/>
            <a:ext cx="11987324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WHERE clause is used to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 a particular data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based on the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condition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 ​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981" y="3105150"/>
            <a:ext cx="12247443" cy="33623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  *  FROM 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table_name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  WHERE condition;</a:t>
            </a:r>
          </a:p>
          <a:p>
            <a:pPr algn="l" hangingPunct="0">
              <a:lnSpc>
                <a:spcPct val="100000"/>
              </a:lnSpc>
            </a:pPr>
            <a:endParaRPr sz="2800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  <a:p>
            <a:pPr marL="1343025" lvl="2" indent="-428625" hangingPunct="0"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Logical Operator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AND, OR, NOT​</a:t>
            </a:r>
          </a:p>
          <a:p>
            <a:pPr marL="1343025" lvl="2" indent="-428625" hangingPunct="0"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Comparison Operation : 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&gt;,&lt; = &lt;&gt;​</a:t>
            </a:r>
          </a:p>
          <a:p>
            <a:pPr marL="1343025" lvl="2" indent="-428625" hangingPunct="0"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Keywords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IN &amp; NOT IN</a:t>
            </a: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GROUP BY CLAUSE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5966" y="1514475"/>
            <a:ext cx="11987324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Used  to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arrange identical data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into groups with the help of some functions -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sum(), avg(), max(), min()​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981" y="3105150"/>
            <a:ext cx="12247443" cy="2247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 col1, func</a:t>
            </a:r>
            <a:r>
              <a:rPr lang="en-US"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tion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_name(col2) FROM &lt;table_name&gt;WHERE condition GROUP BY col1, col2 ;</a:t>
            </a: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HAVING CLAUSE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5966" y="1514475"/>
            <a:ext cx="10882239" cy="17335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The 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HAVING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 clause was added to SQL because the 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WHERE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 keyword cannot be used with aggregate functions.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2943226"/>
            <a:ext cx="12247443" cy="2247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 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column_name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(s)FROM table_name</a:t>
            </a:r>
          </a:p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WHERE condition GROUP BY 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column_name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(s)</a:t>
            </a:r>
            <a:r>
              <a:rPr lang="en-US"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HAVING 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conditionORDER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 BY 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column_name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(s);</a:t>
            </a: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ORDER BY CLAUSE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9390" y="1514475"/>
            <a:ext cx="11987324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Used to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sort the query result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sets in either ascending or descending 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981" y="3105150"/>
            <a:ext cx="12247443" cy="2247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columnnames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 FROM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tablename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 [WHERE condition]​ ORDER BY &lt;column&gt; [ASC|DESC]​;</a:t>
            </a:r>
          </a:p>
          <a:p>
            <a:pPr algn="l" hangingPunct="0">
              <a:lnSpc>
                <a:spcPct val="100000"/>
              </a:lnSpc>
            </a:pPr>
            <a:endParaRPr sz="2800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ASC is default.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LIKE &amp; WILDCARD CHARACTER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9390" y="1514475"/>
            <a:ext cx="11987324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Check whether a string has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specific pattern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or not. 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​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121212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Used in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WHERE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Clause. 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​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981" y="3105150"/>
            <a:ext cx="12247443" cy="38481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WHERE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column_name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 LIKE &lt;pattern&gt;​</a:t>
            </a:r>
          </a:p>
          <a:p>
            <a:pPr algn="l" hangingPunct="0">
              <a:lnSpc>
                <a:spcPct val="100000"/>
              </a:lnSpc>
            </a:pPr>
            <a:endParaRPr sz="2800" dirty="0">
              <a:solidFill>
                <a:srgbClr val="20DBE5"/>
              </a:solidFill>
              <a:latin typeface="Muli"/>
              <a:ea typeface="+mn-ea"/>
              <a:cs typeface="Muli"/>
            </a:endParaRPr>
          </a:p>
          <a:p>
            <a:pPr algn="l" hangingPunct="0">
              <a:lnSpc>
                <a:spcPct val="100000"/>
              </a:lnSpc>
            </a:pPr>
            <a:r>
              <a:rPr sz="2800" b="1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WILDCARD Character ​:</a:t>
            </a:r>
          </a:p>
          <a:p>
            <a:pPr marL="914400" lvl="1" indent="-457200" hangingPunct="0">
              <a:buClr>
                <a:srgbClr val="121212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Percentage (%) : matches any string of zero or more character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​</a:t>
            </a:r>
          </a:p>
          <a:p>
            <a:pPr marL="914400" lvl="1" indent="-457200" hangingPunct="0">
              <a:buClr>
                <a:srgbClr val="121212"/>
              </a:buClr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Underscore (_) : matches any single character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​</a:t>
            </a: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BETWEEN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9390" y="1514475"/>
            <a:ext cx="11987324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>
                <a:solidFill>
                  <a:srgbClr val="000000"/>
                </a:solidFill>
                <a:latin typeface="Muli"/>
                <a:ea typeface="+mn-ea"/>
                <a:cs typeface="Muli"/>
              </a:rPr>
              <a:t>Used to specify whether a value is in a </a:t>
            </a:r>
            <a:r>
              <a:rPr sz="2800">
                <a:solidFill>
                  <a:srgbClr val="20DBE5"/>
                </a:solidFill>
                <a:latin typeface="Muli"/>
                <a:ea typeface="+mn-ea"/>
                <a:cs typeface="Muli"/>
              </a:rPr>
              <a:t>range</a:t>
            </a:r>
            <a:r>
              <a:rPr sz="2800">
                <a:solidFill>
                  <a:srgbClr val="000000"/>
                </a:solidFill>
                <a:latin typeface="Muli"/>
                <a:ea typeface="+mn-ea"/>
                <a:cs typeface="Muli"/>
              </a:rPr>
              <a:t>. ​</a:t>
            </a:r>
          </a:p>
        </p:txBody>
      </p:sp>
      <p:sp>
        <p:nvSpPr>
          <p:cNvPr id="5" name="Rectangle 4"/>
          <p:cNvSpPr/>
          <p:nvPr/>
        </p:nvSpPr>
        <p:spPr>
          <a:xfrm>
            <a:off x="542320" y="2486025"/>
            <a:ext cx="12247443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WHERE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column_name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 BETWEEN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start_value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 AND 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end_value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DISTINCT &amp; LIMIT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642" y="1590675"/>
            <a:ext cx="11987324" cy="17335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57200" indent="-457200" algn="l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800" b="1" dirty="0">
                <a:latin typeface="Muli"/>
                <a:ea typeface="+mn-ea"/>
                <a:cs typeface="Muli"/>
              </a:rPr>
              <a:t>D</a:t>
            </a:r>
            <a:r>
              <a:rPr lang="en-US" sz="2800" b="1" dirty="0">
                <a:latin typeface="Muli"/>
                <a:ea typeface="+mn-ea"/>
                <a:cs typeface="Muli"/>
              </a:rPr>
              <a:t>istinct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: Returns only the unique values (i.e., removes the duplicate) . Works with SELECT </a:t>
            </a: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​clause</a:t>
            </a: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810" y="2814638"/>
            <a:ext cx="12247443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 DISTINCT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column_name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 FROM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tablename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&gt;​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869" y="4001234"/>
            <a:ext cx="11987324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57200" indent="-457200" algn="l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2800" b="1" dirty="0">
                <a:latin typeface="Muli"/>
                <a:ea typeface="+mn-ea"/>
                <a:cs typeface="Muli"/>
              </a:rPr>
              <a:t>L</a:t>
            </a:r>
            <a:r>
              <a:rPr lang="en-US" sz="2800" b="1" dirty="0">
                <a:latin typeface="Muli"/>
                <a:ea typeface="+mn-ea"/>
                <a:cs typeface="Muli"/>
              </a:rPr>
              <a:t>imit</a:t>
            </a:r>
            <a:r>
              <a:rPr sz="2800" dirty="0">
                <a:latin typeface="Muli"/>
                <a:ea typeface="+mn-ea"/>
                <a:cs typeface="Muli"/>
              </a:rPr>
              <a:t> 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Restrict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the number of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row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in the result ​</a:t>
            </a:r>
          </a:p>
          <a:p>
            <a:pPr algn="l" hangingPunct="0">
              <a:lnSpc>
                <a:spcPct val="100000"/>
              </a:lnSpc>
            </a:pPr>
            <a:endParaRPr sz="2800" dirty="0">
              <a:solidFill>
                <a:srgbClr val="000000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869" y="4838701"/>
            <a:ext cx="12247443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column_names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 FROM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tablename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 [ WHERE condition] LIMIT &lt;number&gt;;​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600" b="1" dirty="0">
                <a:solidFill>
                  <a:srgbClr val="121212"/>
                </a:solidFill>
                <a:latin typeface="League Spartan"/>
                <a:cs typeface="League Spartan"/>
              </a:rPr>
              <a:t>UNION</a:t>
            </a:r>
            <a:endParaRPr sz="36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642" y="1590675"/>
            <a:ext cx="11987324" cy="17335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IN" sz="2800" dirty="0">
                <a:solidFill>
                  <a:srgbClr val="000000"/>
                </a:solidFill>
                <a:latin typeface="Muli"/>
              </a:rPr>
              <a:t>The 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UNION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 operator is used to combine the result-set of two or more 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SELECT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 statements. It selects only 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distinct values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 by default</a:t>
            </a:r>
            <a:endParaRPr sz="2800" dirty="0">
              <a:solidFill>
                <a:srgbClr val="000000"/>
              </a:solidFill>
              <a:latin typeface="Muli"/>
            </a:endParaRP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0665" y="2632983"/>
            <a:ext cx="7097486" cy="2205718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Muli"/>
              </a:rPr>
              <a:t>Must have same 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number of 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Muli"/>
              </a:rPr>
              <a:t>Must have 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similar data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Muli"/>
              </a:rPr>
              <a:t>Must have columns in 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same order</a:t>
            </a:r>
          </a:p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​</a:t>
            </a:r>
          </a:p>
        </p:txBody>
      </p:sp>
      <p:sp>
        <p:nvSpPr>
          <p:cNvPr id="7" name="Rectangle 6"/>
          <p:cNvSpPr/>
          <p:nvPr/>
        </p:nvSpPr>
        <p:spPr>
          <a:xfrm>
            <a:off x="617869" y="4838701"/>
            <a:ext cx="12247443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lang="en-IN" sz="2800" dirty="0">
                <a:solidFill>
                  <a:srgbClr val="20DBE5"/>
                </a:solidFill>
                <a:latin typeface="Muli"/>
              </a:rPr>
              <a:t>SELECT </a:t>
            </a:r>
            <a:r>
              <a:rPr lang="en-IN" sz="2800" dirty="0" err="1">
                <a:solidFill>
                  <a:srgbClr val="20DBE5"/>
                </a:solidFill>
                <a:latin typeface="Muli"/>
              </a:rPr>
              <a:t>column_name</a:t>
            </a:r>
            <a:r>
              <a:rPr lang="en-IN" sz="2800" dirty="0">
                <a:solidFill>
                  <a:srgbClr val="20DBE5"/>
                </a:solidFill>
                <a:latin typeface="Muli"/>
              </a:rPr>
              <a:t>(s) FROM table1</a:t>
            </a:r>
            <a:br>
              <a:rPr lang="en-IN" sz="2800" dirty="0">
                <a:solidFill>
                  <a:srgbClr val="20DBE5"/>
                </a:solidFill>
                <a:latin typeface="Muli"/>
              </a:rPr>
            </a:br>
            <a:r>
              <a:rPr lang="en-IN" sz="2800" dirty="0">
                <a:solidFill>
                  <a:srgbClr val="20DBE5"/>
                </a:solidFill>
                <a:latin typeface="Muli"/>
              </a:rPr>
              <a:t>UNION</a:t>
            </a:r>
            <a:br>
              <a:rPr lang="en-IN" sz="2800" dirty="0">
                <a:solidFill>
                  <a:srgbClr val="20DBE5"/>
                </a:solidFill>
                <a:latin typeface="Muli"/>
              </a:rPr>
            </a:br>
            <a:r>
              <a:rPr lang="en-IN" sz="2800" dirty="0">
                <a:solidFill>
                  <a:srgbClr val="20DBE5"/>
                </a:solidFill>
                <a:latin typeface="Muli"/>
              </a:rPr>
              <a:t>SELECT </a:t>
            </a:r>
            <a:r>
              <a:rPr lang="en-IN" sz="2800" dirty="0" err="1">
                <a:solidFill>
                  <a:srgbClr val="20DBE5"/>
                </a:solidFill>
                <a:latin typeface="Muli"/>
              </a:rPr>
              <a:t>column_name</a:t>
            </a:r>
            <a:r>
              <a:rPr lang="en-IN" sz="2800" dirty="0">
                <a:solidFill>
                  <a:srgbClr val="20DBE5"/>
                </a:solidFill>
                <a:latin typeface="Muli"/>
              </a:rPr>
              <a:t>(s) FROM table2;</a:t>
            </a:r>
            <a:endParaRPr sz="2800" dirty="0">
              <a:solidFill>
                <a:srgbClr val="20DBE5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5361083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600" b="1" dirty="0">
                <a:solidFill>
                  <a:srgbClr val="121212"/>
                </a:solidFill>
                <a:latin typeface="League Spartan"/>
                <a:cs typeface="League Spartan"/>
              </a:rPr>
              <a:t>UNION ALL</a:t>
            </a:r>
            <a:endParaRPr sz="36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642" y="1590675"/>
            <a:ext cx="11987324" cy="17335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IN" sz="2800" dirty="0">
                <a:solidFill>
                  <a:srgbClr val="000000"/>
                </a:solidFill>
                <a:latin typeface="Muli"/>
              </a:rPr>
              <a:t>The 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UNION ALL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 operator is also used to combine the result-set of two or more 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SELECT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 statements. It selects 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duplicate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 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values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 also. The rules are same as union command</a:t>
            </a: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0665" y="2632983"/>
            <a:ext cx="7097486" cy="2205718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​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3381376"/>
            <a:ext cx="12247443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lang="en-IN" sz="2800" dirty="0">
                <a:solidFill>
                  <a:srgbClr val="20DBE5"/>
                </a:solidFill>
                <a:latin typeface="Muli"/>
              </a:rPr>
              <a:t>SELECT </a:t>
            </a:r>
            <a:r>
              <a:rPr lang="en-IN" sz="2800" dirty="0" err="1">
                <a:solidFill>
                  <a:srgbClr val="20DBE5"/>
                </a:solidFill>
                <a:latin typeface="Muli"/>
              </a:rPr>
              <a:t>column_name</a:t>
            </a:r>
            <a:r>
              <a:rPr lang="en-IN" sz="2800" dirty="0">
                <a:solidFill>
                  <a:srgbClr val="20DBE5"/>
                </a:solidFill>
                <a:latin typeface="Muli"/>
              </a:rPr>
              <a:t>(s) FROM table1</a:t>
            </a:r>
            <a:br>
              <a:rPr lang="en-IN" sz="2800" dirty="0">
                <a:solidFill>
                  <a:srgbClr val="20DBE5"/>
                </a:solidFill>
                <a:latin typeface="Muli"/>
              </a:rPr>
            </a:br>
            <a:r>
              <a:rPr lang="en-IN" sz="2800" dirty="0">
                <a:solidFill>
                  <a:srgbClr val="20DBE5"/>
                </a:solidFill>
                <a:latin typeface="Muli"/>
              </a:rPr>
              <a:t>UNION ALL</a:t>
            </a:r>
            <a:br>
              <a:rPr lang="en-IN" sz="2800" dirty="0">
                <a:solidFill>
                  <a:srgbClr val="20DBE5"/>
                </a:solidFill>
                <a:latin typeface="Muli"/>
              </a:rPr>
            </a:br>
            <a:r>
              <a:rPr lang="en-IN" sz="2800" dirty="0">
                <a:solidFill>
                  <a:srgbClr val="20DBE5"/>
                </a:solidFill>
                <a:latin typeface="Muli"/>
              </a:rPr>
              <a:t>SELECT </a:t>
            </a:r>
            <a:r>
              <a:rPr lang="en-IN" sz="2800" dirty="0" err="1">
                <a:solidFill>
                  <a:srgbClr val="20DBE5"/>
                </a:solidFill>
                <a:latin typeface="Muli"/>
              </a:rPr>
              <a:t>column_name</a:t>
            </a:r>
            <a:r>
              <a:rPr lang="en-IN" sz="2800" dirty="0">
                <a:solidFill>
                  <a:srgbClr val="20DBE5"/>
                </a:solidFill>
                <a:latin typeface="Muli"/>
              </a:rPr>
              <a:t>(s) FROM table2;</a:t>
            </a:r>
            <a:endParaRPr sz="2800" dirty="0">
              <a:solidFill>
                <a:srgbClr val="20DBE5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52175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Diagram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1009650" y="790575"/>
            <a:ext cx="10982325" cy="4572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S</a:t>
            </a:r>
            <a:r>
              <a:rPr lang="en-US"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TEPS TO BUILD A DATA MODEL</a:t>
            </a:r>
            <a:endParaRPr sz="36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3" name="Body text copy"/>
          <p:cNvSpPr/>
          <p:nvPr/>
        </p:nvSpPr>
        <p:spPr>
          <a:xfrm>
            <a:off x="1009650" y="1489864"/>
            <a:ext cx="10982325" cy="33337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16667"/>
              </a:lnSpc>
            </a:pPr>
            <a:r>
              <a:rPr lang="en-IN" sz="1875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Let’s consider sales as our use case. </a:t>
            </a:r>
            <a:endParaRPr sz="1875" dirty="0">
              <a:solidFill>
                <a:srgbClr val="000000"/>
              </a:solidFill>
              <a:latin typeface="Muli"/>
              <a:ea typeface="+mn-ea"/>
              <a:cs typeface="Muli"/>
            </a:endParaRPr>
          </a:p>
        </p:txBody>
      </p:sp>
      <p:pic>
        <p:nvPicPr>
          <p:cNvPr id="9" name="education8-O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863570" y="2855482"/>
            <a:ext cx="419100" cy="371475"/>
          </a:xfrm>
          <a:prstGeom prst="rect">
            <a:avLst/>
          </a:prstGeom>
        </p:spPr>
      </p:pic>
      <p:pic>
        <p:nvPicPr>
          <p:cNvPr id="14" name="Shape-3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849102" y="2123737"/>
            <a:ext cx="1704975" cy="2047875"/>
          </a:xfrm>
          <a:prstGeom prst="rect">
            <a:avLst/>
          </a:prstGeom>
        </p:spPr>
      </p:pic>
      <p:pic>
        <p:nvPicPr>
          <p:cNvPr id="18" name="Shape-3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645032" y="2123738"/>
            <a:ext cx="1704975" cy="2047875"/>
          </a:xfrm>
          <a:prstGeom prst="rect">
            <a:avLst/>
          </a:prstGeom>
        </p:spPr>
      </p:pic>
      <p:pic>
        <p:nvPicPr>
          <p:cNvPr id="22" name="Shape-31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440962" y="2117089"/>
            <a:ext cx="1704975" cy="2047875"/>
          </a:xfrm>
          <a:prstGeom prst="rect">
            <a:avLst/>
          </a:prstGeom>
        </p:spPr>
      </p:pic>
      <p:pic>
        <p:nvPicPr>
          <p:cNvPr id="25" name="Shape-31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236734" y="2135999"/>
            <a:ext cx="1704975" cy="2047875"/>
          </a:xfrm>
          <a:prstGeom prst="rect">
            <a:avLst/>
          </a:prstGeom>
        </p:spPr>
      </p:pic>
      <p:pic>
        <p:nvPicPr>
          <p:cNvPr id="26" name="WebIconsSolid4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060086" y="2769055"/>
            <a:ext cx="466725" cy="390525"/>
          </a:xfrm>
          <a:prstGeom prst="rect">
            <a:avLst/>
          </a:prstGeom>
        </p:spPr>
      </p:pic>
      <p:sp>
        <p:nvSpPr>
          <p:cNvPr id="31" name="Body text copy"/>
          <p:cNvSpPr/>
          <p:nvPr/>
        </p:nvSpPr>
        <p:spPr>
          <a:xfrm>
            <a:off x="2192274" y="4850912"/>
            <a:ext cx="1714500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lang="en-IN" sz="1400" dirty="0">
                <a:solidFill>
                  <a:srgbClr val="000000"/>
                </a:solidFill>
                <a:latin typeface="Muli"/>
              </a:rPr>
              <a:t>Sales Processing</a:t>
            </a:r>
          </a:p>
          <a:p>
            <a:pPr algn="ctr" hangingPunct="0">
              <a:lnSpc>
                <a:spcPct val="125000"/>
              </a:lnSpc>
            </a:pPr>
            <a:endParaRPr lang="en-IN" sz="1400" dirty="0">
              <a:solidFill>
                <a:srgbClr val="000000"/>
              </a:solidFill>
              <a:latin typeface="Muli"/>
            </a:endParaRPr>
          </a:p>
        </p:txBody>
      </p:sp>
      <p:sp>
        <p:nvSpPr>
          <p:cNvPr id="32" name="Body text copy"/>
          <p:cNvSpPr/>
          <p:nvPr/>
        </p:nvSpPr>
        <p:spPr>
          <a:xfrm>
            <a:off x="2192274" y="4386458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US" b="1" dirty="0">
                <a:solidFill>
                  <a:srgbClr val="121212"/>
                </a:solidFill>
                <a:latin typeface="Muli"/>
                <a:cs typeface="Muli"/>
              </a:rPr>
              <a:t>BUSINESS</a:t>
            </a:r>
            <a:endParaRPr sz="1800" b="1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pic>
        <p:nvPicPr>
          <p:cNvPr id="36" name="key outline copy 1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7229033" y="2645663"/>
            <a:ext cx="536972" cy="536972"/>
          </a:xfrm>
          <a:prstGeom prst="rect">
            <a:avLst/>
          </a:prstGeom>
        </p:spPr>
      </p:pic>
      <p:pic>
        <p:nvPicPr>
          <p:cNvPr id="38" name="atom outline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9444630" y="2645663"/>
            <a:ext cx="513917" cy="513917"/>
          </a:xfrm>
          <a:prstGeom prst="rect">
            <a:avLst/>
          </a:prstGeom>
        </p:spPr>
      </p:pic>
      <p:pic>
        <p:nvPicPr>
          <p:cNvPr id="40" name="education8-O">
            <a:extLst>
              <a:ext uri="{FF2B5EF4-FFF2-40B4-BE49-F238E27FC236}">
                <a16:creationId xmlns:a16="http://schemas.microsoft.com/office/drawing/2014/main" id="{D89C76BD-81BD-A267-D462-19CF67E7781D}"/>
              </a:ext>
            </a:extLst>
          </p:cNvPr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839974" y="2778579"/>
            <a:ext cx="419100" cy="371475"/>
          </a:xfrm>
          <a:prstGeom prst="rect">
            <a:avLst/>
          </a:prstGeom>
        </p:spPr>
      </p:pic>
      <p:sp>
        <p:nvSpPr>
          <p:cNvPr id="41" name="Body text copy">
            <a:extLst>
              <a:ext uri="{FF2B5EF4-FFF2-40B4-BE49-F238E27FC236}">
                <a16:creationId xmlns:a16="http://schemas.microsoft.com/office/drawing/2014/main" id="{51957744-52AF-4EC6-BEB7-10D2DE7182B3}"/>
              </a:ext>
            </a:extLst>
          </p:cNvPr>
          <p:cNvSpPr/>
          <p:nvPr/>
        </p:nvSpPr>
        <p:spPr>
          <a:xfrm>
            <a:off x="4431437" y="4391945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US" b="1" dirty="0">
                <a:solidFill>
                  <a:srgbClr val="121212"/>
                </a:solidFill>
                <a:latin typeface="Muli"/>
                <a:cs typeface="Muli"/>
              </a:rPr>
              <a:t>GRAIN</a:t>
            </a:r>
            <a:endParaRPr sz="1800" b="1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42" name="Body text copy">
            <a:extLst>
              <a:ext uri="{FF2B5EF4-FFF2-40B4-BE49-F238E27FC236}">
                <a16:creationId xmlns:a16="http://schemas.microsoft.com/office/drawing/2014/main" id="{603A9862-E3E7-689E-D42E-D92A3193162B}"/>
              </a:ext>
            </a:extLst>
          </p:cNvPr>
          <p:cNvSpPr/>
          <p:nvPr/>
        </p:nvSpPr>
        <p:spPr>
          <a:xfrm>
            <a:off x="6614881" y="4374787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US" b="1" dirty="0">
                <a:solidFill>
                  <a:srgbClr val="121212"/>
                </a:solidFill>
                <a:latin typeface="Muli"/>
                <a:cs typeface="Muli"/>
              </a:rPr>
              <a:t>DIMENSIONS</a:t>
            </a:r>
            <a:endParaRPr sz="1800" b="1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43" name="Body text copy">
            <a:extLst>
              <a:ext uri="{FF2B5EF4-FFF2-40B4-BE49-F238E27FC236}">
                <a16:creationId xmlns:a16="http://schemas.microsoft.com/office/drawing/2014/main" id="{FD6F3D77-BC9F-28B0-85A9-98D6A07E4ED8}"/>
              </a:ext>
            </a:extLst>
          </p:cNvPr>
          <p:cNvSpPr/>
          <p:nvPr/>
        </p:nvSpPr>
        <p:spPr>
          <a:xfrm>
            <a:off x="8798325" y="4386457"/>
            <a:ext cx="1714500" cy="3143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16667"/>
              </a:lnSpc>
            </a:pPr>
            <a:r>
              <a:rPr lang="en-US" b="1" dirty="0">
                <a:solidFill>
                  <a:srgbClr val="121212"/>
                </a:solidFill>
                <a:latin typeface="Muli"/>
                <a:cs typeface="Muli"/>
              </a:rPr>
              <a:t>FACTS</a:t>
            </a:r>
            <a:endParaRPr sz="1800" b="1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44" name="Body text copy">
            <a:extLst>
              <a:ext uri="{FF2B5EF4-FFF2-40B4-BE49-F238E27FC236}">
                <a16:creationId xmlns:a16="http://schemas.microsoft.com/office/drawing/2014/main" id="{BB125DCC-05C7-6466-CF78-7F26103E430C}"/>
              </a:ext>
            </a:extLst>
          </p:cNvPr>
          <p:cNvSpPr/>
          <p:nvPr/>
        </p:nvSpPr>
        <p:spPr>
          <a:xfrm>
            <a:off x="4431437" y="4850912"/>
            <a:ext cx="1714500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endParaRPr sz="1400" dirty="0">
              <a:solidFill>
                <a:srgbClr val="000000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45" name="Body text copy">
            <a:extLst>
              <a:ext uri="{FF2B5EF4-FFF2-40B4-BE49-F238E27FC236}">
                <a16:creationId xmlns:a16="http://schemas.microsoft.com/office/drawing/2014/main" id="{463A2137-3BC5-3818-284B-9066F897EBFA}"/>
              </a:ext>
            </a:extLst>
          </p:cNvPr>
          <p:cNvSpPr/>
          <p:nvPr/>
        </p:nvSpPr>
        <p:spPr>
          <a:xfrm>
            <a:off x="4440962" y="4828709"/>
            <a:ext cx="1714500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lang="en-IN" sz="1400" dirty="0">
                <a:solidFill>
                  <a:srgbClr val="000000"/>
                </a:solidFill>
                <a:latin typeface="Muli"/>
              </a:rPr>
              <a:t>Level of detail at which we want to capture data</a:t>
            </a:r>
          </a:p>
        </p:txBody>
      </p:sp>
      <p:sp>
        <p:nvSpPr>
          <p:cNvPr id="46" name="Body text copy">
            <a:extLst>
              <a:ext uri="{FF2B5EF4-FFF2-40B4-BE49-F238E27FC236}">
                <a16:creationId xmlns:a16="http://schemas.microsoft.com/office/drawing/2014/main" id="{4E4F8500-4237-05CF-015F-15E3C792E0D4}"/>
              </a:ext>
            </a:extLst>
          </p:cNvPr>
          <p:cNvSpPr/>
          <p:nvPr/>
        </p:nvSpPr>
        <p:spPr>
          <a:xfrm>
            <a:off x="6282465" y="4828709"/>
            <a:ext cx="2379332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lang="en-IN" sz="1400" dirty="0">
                <a:solidFill>
                  <a:srgbClr val="000000"/>
                </a:solidFill>
                <a:latin typeface="Muli"/>
              </a:rPr>
              <a:t>Categories or characteristics that we use to describe the data</a:t>
            </a:r>
          </a:p>
        </p:txBody>
      </p:sp>
      <p:sp>
        <p:nvSpPr>
          <p:cNvPr id="47" name="Body text copy">
            <a:extLst>
              <a:ext uri="{FF2B5EF4-FFF2-40B4-BE49-F238E27FC236}">
                <a16:creationId xmlns:a16="http://schemas.microsoft.com/office/drawing/2014/main" id="{F15BDC81-4B55-755A-315D-1DF547B287F0}"/>
              </a:ext>
            </a:extLst>
          </p:cNvPr>
          <p:cNvSpPr/>
          <p:nvPr/>
        </p:nvSpPr>
        <p:spPr>
          <a:xfrm>
            <a:off x="8648450" y="4828709"/>
            <a:ext cx="2279194" cy="7048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25000"/>
              </a:lnSpc>
            </a:pPr>
            <a:r>
              <a:rPr lang="en-IN" sz="1400" dirty="0">
                <a:solidFill>
                  <a:srgbClr val="000000"/>
                </a:solidFill>
                <a:latin typeface="Muli"/>
              </a:rPr>
              <a:t>Measurable data points that we want to capture within each combination of dimensions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lang="en-US" sz="3600" b="1" dirty="0">
                <a:solidFill>
                  <a:srgbClr val="121212"/>
                </a:solidFill>
                <a:latin typeface="League Spartan"/>
                <a:cs typeface="League Spartan"/>
              </a:rPr>
              <a:t>UNION ALL</a:t>
            </a:r>
            <a:endParaRPr sz="3600" b="1" dirty="0">
              <a:solidFill>
                <a:srgbClr val="121212"/>
              </a:solidFill>
              <a:latin typeface="League Spartan"/>
              <a:ea typeface="+mn-ea"/>
              <a:cs typeface="League Spartan"/>
            </a:endParaRP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642" y="1590675"/>
            <a:ext cx="11987324" cy="17335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lang="en-IN" sz="2800" dirty="0">
                <a:solidFill>
                  <a:srgbClr val="000000"/>
                </a:solidFill>
                <a:latin typeface="Muli"/>
              </a:rPr>
              <a:t>The 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UNION ALL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 operator is also used to combine the result-set of two or more 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SELECT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 statements. It selects 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duplicate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 </a:t>
            </a:r>
            <a:r>
              <a:rPr lang="en-IN" sz="2800" dirty="0">
                <a:solidFill>
                  <a:srgbClr val="19C9C7"/>
                </a:solidFill>
                <a:latin typeface="Muli"/>
              </a:rPr>
              <a:t>values</a:t>
            </a:r>
            <a:r>
              <a:rPr lang="en-IN" sz="2800" dirty="0">
                <a:solidFill>
                  <a:srgbClr val="000000"/>
                </a:solidFill>
                <a:latin typeface="Muli"/>
              </a:rPr>
              <a:t> also. The rules are same as union command</a:t>
            </a: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0665" y="2632983"/>
            <a:ext cx="7097486" cy="2205718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​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3381376"/>
            <a:ext cx="12247443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hangingPunct="0"/>
            <a:r>
              <a:rPr sz="2800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Syntax : </a:t>
            </a:r>
            <a:r>
              <a:rPr lang="en-IN" sz="2800" dirty="0">
                <a:solidFill>
                  <a:srgbClr val="20DBE5"/>
                </a:solidFill>
                <a:latin typeface="Muli"/>
              </a:rPr>
              <a:t>SELECT </a:t>
            </a:r>
            <a:r>
              <a:rPr lang="en-IN" sz="2800" dirty="0" err="1">
                <a:solidFill>
                  <a:srgbClr val="20DBE5"/>
                </a:solidFill>
                <a:latin typeface="Muli"/>
              </a:rPr>
              <a:t>column_name</a:t>
            </a:r>
            <a:r>
              <a:rPr lang="en-IN" sz="2800" dirty="0">
                <a:solidFill>
                  <a:srgbClr val="20DBE5"/>
                </a:solidFill>
                <a:latin typeface="Muli"/>
              </a:rPr>
              <a:t>(s) FROM table1</a:t>
            </a:r>
            <a:br>
              <a:rPr lang="en-IN" sz="2800" dirty="0">
                <a:solidFill>
                  <a:srgbClr val="20DBE5"/>
                </a:solidFill>
                <a:latin typeface="Muli"/>
              </a:rPr>
            </a:br>
            <a:r>
              <a:rPr lang="en-IN" sz="2800" dirty="0">
                <a:solidFill>
                  <a:srgbClr val="20DBE5"/>
                </a:solidFill>
                <a:latin typeface="Muli"/>
              </a:rPr>
              <a:t>UNION ALL</a:t>
            </a:r>
            <a:br>
              <a:rPr lang="en-IN" sz="2800" dirty="0">
                <a:solidFill>
                  <a:srgbClr val="20DBE5"/>
                </a:solidFill>
                <a:latin typeface="Muli"/>
              </a:rPr>
            </a:br>
            <a:r>
              <a:rPr lang="en-IN" sz="2800" dirty="0">
                <a:solidFill>
                  <a:srgbClr val="20DBE5"/>
                </a:solidFill>
                <a:latin typeface="Muli"/>
              </a:rPr>
              <a:t>SELECT </a:t>
            </a:r>
            <a:r>
              <a:rPr lang="en-IN" sz="2800" dirty="0" err="1">
                <a:solidFill>
                  <a:srgbClr val="20DBE5"/>
                </a:solidFill>
                <a:latin typeface="Muli"/>
              </a:rPr>
              <a:t>column_name</a:t>
            </a:r>
            <a:r>
              <a:rPr lang="en-IN" sz="2800" dirty="0">
                <a:solidFill>
                  <a:srgbClr val="20DBE5"/>
                </a:solidFill>
                <a:latin typeface="Muli"/>
              </a:rPr>
              <a:t>(s) FROM table2;</a:t>
            </a:r>
            <a:endParaRPr sz="2800" dirty="0">
              <a:solidFill>
                <a:srgbClr val="20DBE5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987451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Process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47128" y="4838700"/>
            <a:ext cx="4683882" cy="190500"/>
          </a:xfrm>
          <a:prstGeom prst="rect">
            <a:avLst/>
          </a:prstGeom>
        </p:spPr>
      </p:pic>
      <p:pic>
        <p:nvPicPr>
          <p:cNvPr id="3" name="customLine copy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546406" y="4743450"/>
            <a:ext cx="4683882" cy="190500"/>
          </a:xfrm>
          <a:prstGeom prst="rect">
            <a:avLst/>
          </a:prstGeom>
        </p:spPr>
      </p:pic>
      <p:pic>
        <p:nvPicPr>
          <p:cNvPr id="4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45442" y="2609850"/>
            <a:ext cx="4683882" cy="190500"/>
          </a:xfrm>
          <a:prstGeom prst="rect">
            <a:avLst/>
          </a:prstGeom>
        </p:spPr>
      </p:pic>
      <p:pic>
        <p:nvPicPr>
          <p:cNvPr id="5" name="CircleDiagram10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219575" y="2209800"/>
            <a:ext cx="4448175" cy="4448175"/>
          </a:xfrm>
          <a:prstGeom prst="rect">
            <a:avLst/>
          </a:prstGeom>
        </p:spPr>
      </p:pic>
      <p:pic>
        <p:nvPicPr>
          <p:cNvPr id="6" name="Shape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200025" y="180975"/>
            <a:ext cx="12658675" cy="1676512"/>
          </a:xfrm>
          <a:prstGeom prst="rect">
            <a:avLst/>
          </a:prstGeom>
        </p:spPr>
      </p:pic>
      <p:sp>
        <p:nvSpPr>
          <p:cNvPr id="7" name="Body text copy"/>
          <p:cNvSpPr/>
          <p:nvPr/>
        </p:nvSpPr>
        <p:spPr>
          <a:xfrm>
            <a:off x="938249" y="419100"/>
            <a:ext cx="10982325" cy="5429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00000"/>
              </a:lnSpc>
            </a:pPr>
            <a:r>
              <a:rPr sz="3600" b="1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TYPES OF JOIN</a:t>
            </a:r>
          </a:p>
        </p:txBody>
      </p:sp>
      <p:sp>
        <p:nvSpPr>
          <p:cNvPr id="8" name="Body text copy"/>
          <p:cNvSpPr/>
          <p:nvPr/>
        </p:nvSpPr>
        <p:spPr>
          <a:xfrm>
            <a:off x="2703923" y="1085850"/>
            <a:ext cx="7626454" cy="6858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ctr" hangingPunct="0">
              <a:lnSpc>
                <a:spcPct val="125000"/>
              </a:lnSpc>
            </a:pPr>
            <a:r>
              <a:rPr sz="1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Linking data between one (</a:t>
            </a:r>
            <a:r>
              <a:rPr lang="en-US" dirty="0">
                <a:solidFill>
                  <a:srgbClr val="000000"/>
                </a:solidFill>
                <a:latin typeface="Muli"/>
                <a:cs typeface="Muli"/>
              </a:rPr>
              <a:t>self-join</a:t>
            </a:r>
            <a:r>
              <a:rPr sz="1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) or more tables based on values of the common column between the tables</a:t>
            </a:r>
          </a:p>
        </p:txBody>
      </p:sp>
      <p:sp>
        <p:nvSpPr>
          <p:cNvPr id="9" name="Body text copy"/>
          <p:cNvSpPr/>
          <p:nvPr/>
        </p:nvSpPr>
        <p:spPr>
          <a:xfrm>
            <a:off x="723900" y="3324225"/>
            <a:ext cx="3004926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25000"/>
              </a:lnSpc>
            </a:pPr>
            <a:r>
              <a:rPr sz="1350">
                <a:solidFill>
                  <a:srgbClr val="121212"/>
                </a:solidFill>
                <a:latin typeface="Muli"/>
                <a:ea typeface="+mn-ea"/>
                <a:cs typeface="Muli"/>
              </a:rPr>
              <a:t>All records that match  between </a:t>
            </a:r>
          </a:p>
          <a:p>
            <a:pPr algn="r" hangingPunct="0">
              <a:lnSpc>
                <a:spcPct val="125000"/>
              </a:lnSpc>
            </a:pPr>
            <a:r>
              <a:rPr sz="135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A and table B</a:t>
            </a:r>
          </a:p>
        </p:txBody>
      </p:sp>
      <p:sp>
        <p:nvSpPr>
          <p:cNvPr id="10" name="Body text copy"/>
          <p:cNvSpPr/>
          <p:nvPr/>
        </p:nvSpPr>
        <p:spPr>
          <a:xfrm>
            <a:off x="821967" y="2914650"/>
            <a:ext cx="2911227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00000"/>
              </a:lnSpc>
            </a:pPr>
            <a:r>
              <a:rPr sz="225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INNER JOIN</a:t>
            </a:r>
          </a:p>
        </p:txBody>
      </p:sp>
      <p:sp>
        <p:nvSpPr>
          <p:cNvPr id="11" name="Body text copy"/>
          <p:cNvSpPr/>
          <p:nvPr/>
        </p:nvSpPr>
        <p:spPr>
          <a:xfrm>
            <a:off x="9124950" y="3228975"/>
            <a:ext cx="3004926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350">
                <a:solidFill>
                  <a:srgbClr val="121212"/>
                </a:solidFill>
                <a:latin typeface="Muli"/>
                <a:ea typeface="+mn-ea"/>
                <a:cs typeface="Muli"/>
              </a:rPr>
              <a:t>All records of table A and common records between table A and table B</a:t>
            </a:r>
          </a:p>
        </p:txBody>
      </p:sp>
      <p:sp>
        <p:nvSpPr>
          <p:cNvPr id="12" name="Body text copy"/>
          <p:cNvSpPr/>
          <p:nvPr/>
        </p:nvSpPr>
        <p:spPr>
          <a:xfrm>
            <a:off x="9144000" y="2809875"/>
            <a:ext cx="2911227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250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LEFT JOIN</a:t>
            </a:r>
          </a:p>
        </p:txBody>
      </p:sp>
      <p:sp>
        <p:nvSpPr>
          <p:cNvPr id="13" name="Body text copy"/>
          <p:cNvSpPr/>
          <p:nvPr/>
        </p:nvSpPr>
        <p:spPr>
          <a:xfrm>
            <a:off x="9051281" y="5610225"/>
            <a:ext cx="3004926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25000"/>
              </a:lnSpc>
            </a:pPr>
            <a:r>
              <a:rPr sz="1350">
                <a:solidFill>
                  <a:srgbClr val="121212"/>
                </a:solidFill>
                <a:latin typeface="Muli"/>
                <a:ea typeface="+mn-ea"/>
                <a:cs typeface="Muli"/>
              </a:rPr>
              <a:t>All records of table B and common records between table A and table B</a:t>
            </a:r>
          </a:p>
        </p:txBody>
      </p:sp>
      <p:sp>
        <p:nvSpPr>
          <p:cNvPr id="14" name="Body text copy"/>
          <p:cNvSpPr/>
          <p:nvPr/>
        </p:nvSpPr>
        <p:spPr>
          <a:xfrm>
            <a:off x="9070331" y="5191125"/>
            <a:ext cx="2911227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25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RIGHT JOIN</a:t>
            </a:r>
          </a:p>
        </p:txBody>
      </p:sp>
      <p:pic>
        <p:nvPicPr>
          <p:cNvPr id="15" name="customLine copy 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543628" y="2609850"/>
            <a:ext cx="4683882" cy="190500"/>
          </a:xfrm>
          <a:prstGeom prst="rect">
            <a:avLst/>
          </a:prstGeom>
        </p:spPr>
      </p:pic>
      <p:sp>
        <p:nvSpPr>
          <p:cNvPr id="16" name="Body text copy"/>
          <p:cNvSpPr/>
          <p:nvPr/>
        </p:nvSpPr>
        <p:spPr>
          <a:xfrm>
            <a:off x="730006" y="5638800"/>
            <a:ext cx="3004926" cy="51435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25000"/>
              </a:lnSpc>
            </a:pPr>
            <a:r>
              <a:rPr sz="1350">
                <a:solidFill>
                  <a:srgbClr val="121212"/>
                </a:solidFill>
                <a:latin typeface="Muli"/>
                <a:ea typeface="+mn-ea"/>
                <a:cs typeface="Muli"/>
              </a:rPr>
              <a:t>All records of table A and table B even the records that don't match.</a:t>
            </a:r>
          </a:p>
        </p:txBody>
      </p:sp>
      <p:sp>
        <p:nvSpPr>
          <p:cNvPr id="17" name="Body text copy"/>
          <p:cNvSpPr/>
          <p:nvPr/>
        </p:nvSpPr>
        <p:spPr>
          <a:xfrm>
            <a:off x="828073" y="5229225"/>
            <a:ext cx="2911227" cy="3429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r" hangingPunct="0">
              <a:lnSpc>
                <a:spcPct val="100000"/>
              </a:lnSpc>
            </a:pPr>
            <a:r>
              <a:rPr sz="225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OUTER JOIN</a:t>
            </a:r>
          </a:p>
        </p:txBody>
      </p:sp>
      <p:pic>
        <p:nvPicPr>
          <p:cNvPr id="18" name="arrow 18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144318" y="2476500"/>
            <a:ext cx="1035844" cy="1035844"/>
          </a:xfrm>
          <a:prstGeom prst="rect">
            <a:avLst/>
          </a:prstGeom>
        </p:spPr>
      </p:pic>
      <p:pic>
        <p:nvPicPr>
          <p:cNvPr id="19" name="arrow 14"/>
          <p:cNvPicPr/>
          <p:nvPr/>
        </p:nvPicPr>
        <p:blipFill rotWithShape="1">
          <a:blip r:embed="rId7"/>
          <a:stretch>
            <a:fillRect/>
          </a:stretch>
        </p:blipFill>
        <p:spPr>
          <a:xfrm rot="10800000">
            <a:off x="7410450" y="3409950"/>
            <a:ext cx="1038337" cy="1038337"/>
          </a:xfrm>
          <a:prstGeom prst="rect">
            <a:avLst/>
          </a:prstGeom>
        </p:spPr>
      </p:pic>
      <p:pic>
        <p:nvPicPr>
          <p:cNvPr id="20" name="arrow 14 copy 1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6437226" y="5400675"/>
            <a:ext cx="1038337" cy="1038337"/>
          </a:xfrm>
          <a:prstGeom prst="rect">
            <a:avLst/>
          </a:prstGeom>
        </p:spPr>
      </p:pic>
      <p:pic>
        <p:nvPicPr>
          <p:cNvPr id="21" name="arrow 2 rounded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4376538" y="4448175"/>
            <a:ext cx="1154906" cy="11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Product Comparison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1016780" y="657225"/>
            <a:ext cx="10982325" cy="666750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25000"/>
              </a:lnSpc>
            </a:pPr>
            <a:r>
              <a:rPr sz="3600" b="1" cap="all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INNER &amp; OUTER JOIN</a:t>
            </a:r>
          </a:p>
        </p:txBody>
      </p:sp>
      <p:sp>
        <p:nvSpPr>
          <p:cNvPr id="3" name="Body text copy"/>
          <p:cNvSpPr/>
          <p:nvPr/>
        </p:nvSpPr>
        <p:spPr>
          <a:xfrm>
            <a:off x="1018346" y="1295400"/>
            <a:ext cx="10982325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sz="1800" cap="all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Comparison </a:t>
            </a:r>
            <a:r>
              <a:rPr lang="en-US" sz="1800" cap="all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OF JOINS</a:t>
            </a:r>
            <a:endParaRPr sz="1800" cap="all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</p:txBody>
      </p:sp>
      <p:pic>
        <p:nvPicPr>
          <p:cNvPr id="4" name="Inner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352550" y="2076450"/>
            <a:ext cx="4144890" cy="2605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64315" y="4779151"/>
            <a:ext cx="1081558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A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8493" y="4781550"/>
            <a:ext cx="1081558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B</a:t>
            </a:r>
          </a:p>
        </p:txBody>
      </p:sp>
      <p:pic>
        <p:nvPicPr>
          <p:cNvPr id="7" name="full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534021" y="1866900"/>
            <a:ext cx="4469798" cy="28063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457946" y="4772025"/>
            <a:ext cx="1078706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A</a:t>
            </a:r>
          </a:p>
        </p:txBody>
      </p:sp>
      <p:sp>
        <p:nvSpPr>
          <p:cNvPr id="9" name="Rectangle 8"/>
          <p:cNvSpPr/>
          <p:nvPr/>
        </p:nvSpPr>
        <p:spPr>
          <a:xfrm>
            <a:off x="9858121" y="4745831"/>
            <a:ext cx="1078706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B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09911" y="5724525"/>
            <a:ext cx="4157163" cy="9906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Syntax : 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	SELECT &lt;column_names&gt; FROM &lt;table1_name&gt; INNER JOIN &lt;table2_name&gt; ON &lt;condition&gt;	</a:t>
            </a:r>
            <a:r>
              <a:rPr sz="1800">
                <a:solidFill>
                  <a:srgbClr val="000000"/>
                </a:solidFill>
                <a:latin typeface="Lato"/>
                <a:ea typeface="+mn-ea"/>
                <a:cs typeface="Lato"/>
              </a:rPr>
              <a:t>​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59820" y="5724525"/>
            <a:ext cx="4015093" cy="9906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Syntax : </a:t>
            </a:r>
            <a:r>
              <a:rPr sz="1800">
                <a:solidFill>
                  <a:srgbClr val="20DBE5"/>
                </a:solidFill>
                <a:latin typeface="Lato"/>
                <a:ea typeface="+mn-ea"/>
                <a:cs typeface="Lato"/>
              </a:rPr>
              <a:t>SELECT &lt;column_names&gt; FROM &lt;table1_name&gt; OUTER JOIN &lt;table2_name&gt; ON &lt;condition&gt;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Product Comparison copy 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text copy"/>
          <p:cNvSpPr/>
          <p:nvPr/>
        </p:nvSpPr>
        <p:spPr>
          <a:xfrm>
            <a:off x="1016780" y="657225"/>
            <a:ext cx="10982325" cy="666750"/>
          </a:xfrm>
          <a:prstGeom prst="rect">
            <a:avLst/>
          </a:prstGeom>
        </p:spPr>
        <p:txBody>
          <a:bodyPr spcFirstLastPara="0" lIns="95250" tIns="47625" rIns="95250" bIns="0" anchor="t"/>
          <a:lstStyle/>
          <a:p>
            <a:pPr algn="ctr" hangingPunct="0">
              <a:lnSpc>
                <a:spcPct val="125000"/>
              </a:lnSpc>
            </a:pPr>
            <a:r>
              <a:rPr sz="3600" b="1" cap="all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RIGHT &amp; LEFT JOIN</a:t>
            </a:r>
          </a:p>
        </p:txBody>
      </p:sp>
      <p:sp>
        <p:nvSpPr>
          <p:cNvPr id="3" name="Rectangle 2"/>
          <p:cNvSpPr/>
          <p:nvPr/>
        </p:nvSpPr>
        <p:spPr>
          <a:xfrm>
            <a:off x="8457946" y="4772025"/>
            <a:ext cx="1078706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A</a:t>
            </a:r>
          </a:p>
        </p:txBody>
      </p:sp>
      <p:sp>
        <p:nvSpPr>
          <p:cNvPr id="4" name="Rectangle 3"/>
          <p:cNvSpPr/>
          <p:nvPr/>
        </p:nvSpPr>
        <p:spPr>
          <a:xfrm>
            <a:off x="9876325" y="4781550"/>
            <a:ext cx="1078706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1776465" y="5721110"/>
            <a:ext cx="4157163" cy="9906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Syntax : </a:t>
            </a:r>
            <a:r>
              <a:rPr sz="1800">
                <a:solidFill>
                  <a:srgbClr val="20DBE5"/>
                </a:solidFill>
                <a:latin typeface="Muli"/>
                <a:ea typeface="+mn-ea"/>
                <a:cs typeface="Muli"/>
              </a:rPr>
              <a:t>	SELECT &lt;column_names&gt; FROM &lt;table1_name&gt; RIGHT JOIN &lt;table2_name&gt; ON &lt;condition&gt;	</a:t>
            </a:r>
            <a:r>
              <a:rPr sz="1800">
                <a:solidFill>
                  <a:srgbClr val="000000"/>
                </a:solidFill>
                <a:latin typeface="Lato"/>
                <a:ea typeface="+mn-ea"/>
                <a:cs typeface="Lato"/>
              </a:rPr>
              <a:t>​</a:t>
            </a:r>
          </a:p>
        </p:txBody>
      </p:sp>
      <p:sp>
        <p:nvSpPr>
          <p:cNvPr id="6" name="Rectangle 5"/>
          <p:cNvSpPr/>
          <p:nvPr/>
        </p:nvSpPr>
        <p:spPr>
          <a:xfrm>
            <a:off x="7984012" y="5721110"/>
            <a:ext cx="4015093" cy="9906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Lato"/>
                <a:ea typeface="+mn-ea"/>
                <a:cs typeface="Lato"/>
              </a:rPr>
              <a:t>Syntax : </a:t>
            </a:r>
            <a:r>
              <a:rPr sz="1800">
                <a:solidFill>
                  <a:srgbClr val="20DBE5"/>
                </a:solidFill>
                <a:latin typeface="Lato"/>
                <a:ea typeface="+mn-ea"/>
                <a:cs typeface="Lato"/>
              </a:rPr>
              <a:t>SELECT &lt;column_names&gt; FROM &lt;table1_name&gt; LEFT JOIN &lt;table2_name&gt; ON &lt;condition&gt;</a:t>
            </a:r>
          </a:p>
        </p:txBody>
      </p:sp>
      <p:sp>
        <p:nvSpPr>
          <p:cNvPr id="7" name="Body text copy"/>
          <p:cNvSpPr/>
          <p:nvPr/>
        </p:nvSpPr>
        <p:spPr>
          <a:xfrm>
            <a:off x="1200150" y="1295400"/>
            <a:ext cx="10982325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ctr" hangingPunct="0">
              <a:lnSpc>
                <a:spcPct val="100000"/>
              </a:lnSpc>
            </a:pPr>
            <a:r>
              <a:rPr lang="en-IN" cap="all" dirty="0">
                <a:solidFill>
                  <a:srgbClr val="121212"/>
                </a:solidFill>
                <a:latin typeface="Muli"/>
                <a:cs typeface="Muli"/>
              </a:rPr>
              <a:t>Comparison OF JOINS</a:t>
            </a:r>
          </a:p>
        </p:txBody>
      </p:sp>
      <p:sp>
        <p:nvSpPr>
          <p:cNvPr id="8" name="Rectangle 7"/>
          <p:cNvSpPr/>
          <p:nvPr/>
        </p:nvSpPr>
        <p:spPr>
          <a:xfrm>
            <a:off x="2346119" y="4779151"/>
            <a:ext cx="1081558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A</a:t>
            </a:r>
          </a:p>
        </p:txBody>
      </p:sp>
      <p:sp>
        <p:nvSpPr>
          <p:cNvPr id="9" name="Rectangle 8"/>
          <p:cNvSpPr/>
          <p:nvPr/>
        </p:nvSpPr>
        <p:spPr>
          <a:xfrm>
            <a:off x="3855047" y="4779151"/>
            <a:ext cx="1081558" cy="457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>
                <a:solidFill>
                  <a:srgbClr val="121212"/>
                </a:solidFill>
                <a:latin typeface="Muli"/>
                <a:ea typeface="+mn-ea"/>
                <a:cs typeface="Muli"/>
              </a:rPr>
              <a:t>Table B</a:t>
            </a:r>
          </a:p>
        </p:txBody>
      </p:sp>
      <p:pic>
        <p:nvPicPr>
          <p:cNvPr id="10" name="right_left"/>
          <p:cNvPicPr/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1477204" y="2085975"/>
            <a:ext cx="4186349" cy="2694661"/>
          </a:xfrm>
          <a:prstGeom prst="rect">
            <a:avLst/>
          </a:prstGeom>
        </p:spPr>
      </p:pic>
      <p:pic>
        <p:nvPicPr>
          <p:cNvPr id="11" name="right_left copy 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7581900" y="2009775"/>
            <a:ext cx="4186349" cy="269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Timeline copy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23581" y="1095375"/>
            <a:ext cx="12383914" cy="190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371475"/>
            <a:ext cx="4960255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SUB QUERY</a:t>
            </a:r>
          </a:p>
          <a:p>
            <a:pPr algn="l" hangingPunct="0">
              <a:lnSpc>
                <a:spcPct val="100000"/>
              </a:lnSpc>
            </a:pPr>
            <a:endParaRPr sz="3600" b="1" dirty="0">
              <a:solidFill>
                <a:srgbClr val="00C5CE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7020" y="1460622"/>
            <a:ext cx="11597035" cy="387667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A sub query is a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 query</a:t>
            </a: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that is contained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inside another query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The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inner select query</a:t>
            </a: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is usually used to determine the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results</a:t>
            </a: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of the 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outer select query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Can </a:t>
            </a:r>
            <a:r>
              <a:rPr lang="en-US"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be use </a:t>
            </a: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in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</a:t>
            </a:r>
            <a:r>
              <a:rPr lang="en-US"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,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FRO</a:t>
            </a:r>
            <a:r>
              <a:rPr lang="en-US"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M, WHERE, HAVING</a:t>
            </a:r>
            <a:r>
              <a:rPr lang="en-IN"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and</a:t>
            </a:r>
            <a:r>
              <a:rPr lang="en-US"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 ORDER BY</a:t>
            </a:r>
            <a:endParaRPr sz="2800" dirty="0">
              <a:solidFill>
                <a:srgbClr val="FFFFFF"/>
              </a:solidFill>
              <a:latin typeface="Muli"/>
              <a:ea typeface="+mn-ea"/>
              <a:cs typeface="Muli"/>
            </a:endParaRP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FFFFFF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7020" y="3904517"/>
            <a:ext cx="10532380" cy="1104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SELECT * FROM &lt;table_name1&gt; WHERE column1 IN (SELECT column1 from &lt;table_name2&gt;)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Timeline copy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23581" y="1095375"/>
            <a:ext cx="12383914" cy="190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371475"/>
            <a:ext cx="4960255" cy="12763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VIEW</a:t>
            </a:r>
          </a:p>
          <a:p>
            <a:pPr algn="l" hangingPunct="0">
              <a:lnSpc>
                <a:spcPct val="100000"/>
              </a:lnSpc>
            </a:pPr>
            <a:endParaRPr sz="3600" b="1" dirty="0">
              <a:solidFill>
                <a:srgbClr val="00C5CE"/>
              </a:solidFill>
              <a:latin typeface="League Spartan"/>
              <a:ea typeface="+mn-ea"/>
              <a:cs typeface="League Spart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7057" y="1513009"/>
            <a:ext cx="11597035" cy="3362325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marL="428625" indent="-428625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View is a 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virtual table</a:t>
            </a: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, created using Create View command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Views contains the data retrieved from a 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query expression</a:t>
            </a: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</a:t>
            </a:r>
          </a:p>
          <a:p>
            <a:pPr marL="428625" indent="-428625" algn="l" hangingPunct="0">
              <a:lnSpc>
                <a:spcPct val="100000"/>
              </a:lnSpc>
              <a:buClr>
                <a:srgbClr val="FFFFFF"/>
              </a:buClr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View can be created from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one or more</a:t>
            </a: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tables </a:t>
            </a: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​</a:t>
            </a: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FFFFFF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7057" y="3409950"/>
            <a:ext cx="10532380" cy="1104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Muli"/>
                <a:ea typeface="+mn-ea"/>
                <a:cs typeface="Muli"/>
              </a:rPr>
              <a:t>Syntax :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CREATE  VIEW  &lt;</a:t>
            </a:r>
            <a:r>
              <a:rPr sz="2800" dirty="0" err="1">
                <a:solidFill>
                  <a:srgbClr val="20DBE5"/>
                </a:solidFill>
                <a:latin typeface="Muli"/>
                <a:ea typeface="+mn-ea"/>
                <a:cs typeface="Muli"/>
              </a:rPr>
              <a:t>view_name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&gt; AS SELECT statement;​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600" b="1" dirty="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WHAT IS STORED PROCEDURE ?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400" y="1571625"/>
            <a:ext cx="11987324" cy="17335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A stored procedure is a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prepared SQL code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that you can save, so the code can be </a:t>
            </a:r>
            <a:r>
              <a:rPr sz="2800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reused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over and over again</a:t>
            </a:r>
          </a:p>
          <a:p>
            <a:pPr algn="l" hangingPunct="0">
              <a:lnSpc>
                <a:spcPct val="100000"/>
              </a:lnSpc>
            </a:pPr>
            <a:endParaRPr sz="3375" dirty="0">
              <a:solidFill>
                <a:srgbClr val="000000"/>
              </a:solidFill>
              <a:latin typeface="Muli"/>
              <a:ea typeface="+mn-ea"/>
              <a:cs typeface="Mul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8193" y="2776904"/>
            <a:ext cx="12030821" cy="268605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800" b="1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Syntax</a:t>
            </a: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 : </a:t>
            </a:r>
          </a:p>
          <a:p>
            <a:pPr marL="790575" lvl="1" indent="-333375" hangingPunct="0"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Change the delimiter​</a:t>
            </a:r>
          </a:p>
          <a:p>
            <a:pPr marL="790575" lvl="1" indent="-333375" hangingPunct="0"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Define the procedure with its name and arguments​</a:t>
            </a:r>
          </a:p>
          <a:p>
            <a:pPr marL="790575" lvl="1" indent="-333375" hangingPunct="0"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After BEGIN, write the SQL commands​</a:t>
            </a:r>
          </a:p>
          <a:p>
            <a:pPr marL="790575" lvl="1" indent="-333375" hangingPunct="0"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Terminate the procedure with END followed by custom delimiter</a:t>
            </a:r>
          </a:p>
          <a:p>
            <a:pPr marL="790575" lvl="1" indent="-333375" hangingPunct="0">
              <a:buFont typeface="Courier New" panose="020B0604020202020204" pitchFamily="34" charset="0"/>
              <a:buChar char="o"/>
            </a:pPr>
            <a:r>
              <a:rPr sz="2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Change the delimiter back to ;​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Untitled copy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90525"/>
            <a:ext cx="8170180" cy="6477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3000" b="1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STORED PROCEDURE SYNTAX</a:t>
            </a:r>
          </a:p>
        </p:txBody>
      </p:sp>
      <p:pic>
        <p:nvPicPr>
          <p:cNvPr id="3" name="customLine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2134" y="1209675"/>
            <a:ext cx="12246880" cy="190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3023" y="1962150"/>
            <a:ext cx="12030821" cy="33909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1800" dirty="0">
                <a:latin typeface="Muli"/>
                <a:ea typeface="+mn-ea"/>
                <a:cs typeface="Muli"/>
              </a:rPr>
              <a:t>​</a:t>
            </a:r>
          </a:p>
          <a:p>
            <a:pPr algn="l" hangingPunct="0">
              <a:lnSpc>
                <a:spcPct val="100000"/>
              </a:lnSpc>
            </a:pPr>
            <a:r>
              <a:rPr dirty="0">
                <a:latin typeface="Muli"/>
              </a:rPr>
              <a:t>DELIMITER &amp;&amp;​</a:t>
            </a:r>
          </a:p>
          <a:p>
            <a:pPr algn="l" hangingPunct="0">
              <a:lnSpc>
                <a:spcPct val="100000"/>
              </a:lnSpc>
            </a:pPr>
            <a:r>
              <a:rPr dirty="0">
                <a:latin typeface="Muli"/>
              </a:rPr>
              <a:t>​</a:t>
            </a:r>
          </a:p>
          <a:p>
            <a:pPr algn="l" hangingPunct="0">
              <a:lnSpc>
                <a:spcPct val="100000"/>
              </a:lnSpc>
            </a:pPr>
            <a:r>
              <a:rPr dirty="0">
                <a:latin typeface="Muli"/>
              </a:rPr>
              <a:t>CREATE PROCEDURE &lt;</a:t>
            </a:r>
            <a:r>
              <a:rPr dirty="0" err="1">
                <a:latin typeface="Muli"/>
              </a:rPr>
              <a:t>Procedure_Name</a:t>
            </a:r>
            <a:r>
              <a:rPr dirty="0">
                <a:latin typeface="Muli"/>
              </a:rPr>
              <a:t>&gt; (param_spec1, param_spec2, …, </a:t>
            </a:r>
            <a:r>
              <a:rPr dirty="0" err="1">
                <a:latin typeface="Muli"/>
              </a:rPr>
              <a:t>param_specn</a:t>
            </a:r>
            <a:r>
              <a:rPr dirty="0">
                <a:latin typeface="Muli"/>
              </a:rPr>
              <a:t> )​</a:t>
            </a:r>
          </a:p>
          <a:p>
            <a:pPr algn="l" hangingPunct="0">
              <a:lnSpc>
                <a:spcPct val="100000"/>
              </a:lnSpc>
            </a:pPr>
            <a:endParaRPr dirty="0">
              <a:latin typeface="Muli"/>
            </a:endParaRPr>
          </a:p>
          <a:p>
            <a:pPr algn="l" hangingPunct="0">
              <a:lnSpc>
                <a:spcPct val="100000"/>
              </a:lnSpc>
            </a:pPr>
            <a:r>
              <a:rPr dirty="0">
                <a:latin typeface="Muli"/>
              </a:rPr>
              <a:t>BEGIN​</a:t>
            </a:r>
          </a:p>
          <a:p>
            <a:pPr algn="l" hangingPunct="0">
              <a:lnSpc>
                <a:spcPct val="100000"/>
              </a:lnSpc>
            </a:pPr>
            <a:r>
              <a:rPr dirty="0">
                <a:latin typeface="Muli"/>
              </a:rPr>
              <a:t>   </a:t>
            </a:r>
          </a:p>
          <a:p>
            <a:pPr algn="l" hangingPunct="0">
              <a:lnSpc>
                <a:spcPct val="100000"/>
              </a:lnSpc>
            </a:pPr>
            <a:r>
              <a:rPr dirty="0">
                <a:latin typeface="Muli"/>
              </a:rPr>
              <a:t>&lt;</a:t>
            </a:r>
            <a:r>
              <a:rPr dirty="0" err="1">
                <a:latin typeface="Muli"/>
              </a:rPr>
              <a:t>sql_statement</a:t>
            </a:r>
            <a:r>
              <a:rPr dirty="0">
                <a:latin typeface="Muli"/>
              </a:rPr>
              <a:t>&gt;​</a:t>
            </a:r>
          </a:p>
          <a:p>
            <a:pPr algn="l" hangingPunct="0">
              <a:lnSpc>
                <a:spcPct val="100000"/>
              </a:lnSpc>
            </a:pPr>
            <a:endParaRPr dirty="0">
              <a:latin typeface="Muli"/>
            </a:endParaRPr>
          </a:p>
          <a:p>
            <a:pPr algn="l" hangingPunct="0">
              <a:lnSpc>
                <a:spcPct val="100000"/>
              </a:lnSpc>
            </a:pPr>
            <a:r>
              <a:rPr dirty="0">
                <a:latin typeface="Muli"/>
              </a:rPr>
              <a:t>END &amp;&amp;</a:t>
            </a:r>
          </a:p>
          <a:p>
            <a:pPr algn="l" hangingPunct="0">
              <a:lnSpc>
                <a:spcPct val="100000"/>
              </a:lnSpc>
            </a:pPr>
            <a:r>
              <a:rPr dirty="0">
                <a:latin typeface="Muli"/>
              </a:rPr>
              <a:t>​</a:t>
            </a:r>
          </a:p>
          <a:p>
            <a:pPr algn="l" hangingPunct="0">
              <a:lnSpc>
                <a:spcPct val="100000"/>
              </a:lnSpc>
            </a:pPr>
            <a:r>
              <a:rPr dirty="0">
                <a:latin typeface="Muli"/>
              </a:rPr>
              <a:t>DELIMITER ;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023" y="1609725"/>
            <a:ext cx="4454904" cy="5334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250" b="1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Syntax</a:t>
            </a:r>
            <a:r>
              <a:rPr sz="225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</a:t>
            </a:r>
            <a:r>
              <a:rPr sz="2250" b="1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to create SP</a:t>
            </a:r>
            <a:r>
              <a:rPr sz="225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:</a:t>
            </a:r>
          </a:p>
        </p:txBody>
      </p:sp>
      <p:sp>
        <p:nvSpPr>
          <p:cNvPr id="6" name="Rectangle 5"/>
          <p:cNvSpPr/>
          <p:nvPr/>
        </p:nvSpPr>
        <p:spPr>
          <a:xfrm>
            <a:off x="549464" y="5505450"/>
            <a:ext cx="4454904" cy="1219200"/>
          </a:xfrm>
          <a:prstGeom prst="rect">
            <a:avLst/>
          </a:prstGeom>
        </p:spPr>
        <p:txBody>
          <a:bodyPr spcFirstLastPara="0" lIns="95250" tIns="95250" rIns="95250" bIns="0" anchor="t"/>
          <a:lstStyle/>
          <a:p>
            <a:pPr algn="l" hangingPunct="0">
              <a:lnSpc>
                <a:spcPct val="100000"/>
              </a:lnSpc>
            </a:pPr>
            <a:r>
              <a:rPr sz="2250" b="1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Syntax</a:t>
            </a:r>
            <a:r>
              <a:rPr sz="225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</a:t>
            </a:r>
            <a:r>
              <a:rPr sz="2250" b="1" dirty="0">
                <a:solidFill>
                  <a:srgbClr val="20DBE5"/>
                </a:solidFill>
                <a:latin typeface="Muli"/>
                <a:ea typeface="+mn-ea"/>
                <a:cs typeface="Muli"/>
              </a:rPr>
              <a:t>to call the SP</a:t>
            </a:r>
            <a:r>
              <a:rPr sz="2250" b="1" dirty="0">
                <a:solidFill>
                  <a:srgbClr val="121212"/>
                </a:solidFill>
                <a:latin typeface="Muli"/>
                <a:ea typeface="+mn-ea"/>
                <a:cs typeface="Muli"/>
              </a:rPr>
              <a:t> :</a:t>
            </a:r>
          </a:p>
          <a:p>
            <a:pPr algn="l" hangingPunct="0">
              <a:lnSpc>
                <a:spcPct val="100000"/>
              </a:lnSpc>
            </a:pPr>
            <a:endParaRPr sz="2250" dirty="0">
              <a:solidFill>
                <a:srgbClr val="121212"/>
              </a:solidFill>
              <a:latin typeface="Muli"/>
              <a:ea typeface="+mn-ea"/>
              <a:cs typeface="Muli"/>
            </a:endParaRPr>
          </a:p>
          <a:p>
            <a:pPr algn="l" hangingPunct="0">
              <a:lnSpc>
                <a:spcPct val="100000"/>
              </a:lnSpc>
            </a:pPr>
            <a:r>
              <a:rPr sz="1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CALL &lt;</a:t>
            </a:r>
            <a:r>
              <a:rPr sz="1800" dirty="0" err="1">
                <a:solidFill>
                  <a:srgbClr val="000000"/>
                </a:solidFill>
                <a:latin typeface="Muli"/>
                <a:ea typeface="+mn-ea"/>
                <a:cs typeface="Muli"/>
              </a:rPr>
              <a:t>Procedure_Name</a:t>
            </a:r>
            <a:r>
              <a:rPr sz="1800" dirty="0">
                <a:solidFill>
                  <a:srgbClr val="000000"/>
                </a:solidFill>
                <a:latin typeface="Muli"/>
                <a:ea typeface="+mn-ea"/>
                <a:cs typeface="Muli"/>
              </a:rPr>
              <a:t>&gt;();​</a:t>
            </a:r>
          </a:p>
        </p:txBody>
      </p:sp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Thank You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-1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091090" y="-47625"/>
            <a:ext cx="4986735" cy="7422294"/>
          </a:xfrm>
          <a:prstGeom prst="rect">
            <a:avLst/>
          </a:prstGeom>
        </p:spPr>
      </p:pic>
      <p:pic>
        <p:nvPicPr>
          <p:cNvPr id="3" name="Carlos Muza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621163" y="-38380"/>
            <a:ext cx="7369842" cy="7369842"/>
          </a:xfrm>
          <a:prstGeom prst="rect">
            <a:avLst/>
          </a:prstGeom>
        </p:spPr>
      </p:pic>
      <p:pic>
        <p:nvPicPr>
          <p:cNvPr id="4" name="Shape5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424424" y="3962400"/>
            <a:ext cx="6443265" cy="3028925"/>
          </a:xfrm>
          <a:prstGeom prst="rect">
            <a:avLst/>
          </a:prstGeom>
        </p:spPr>
      </p:pic>
      <p:sp>
        <p:nvSpPr>
          <p:cNvPr id="5" name="Body text copy"/>
          <p:cNvSpPr/>
          <p:nvPr/>
        </p:nvSpPr>
        <p:spPr>
          <a:xfrm>
            <a:off x="653470" y="628650"/>
            <a:ext cx="5852105" cy="1828800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83333"/>
              </a:lnSpc>
              <a:spcBef>
                <a:spcPct val="6667"/>
              </a:spcBef>
            </a:pPr>
            <a:r>
              <a:rPr sz="720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THANK</a:t>
            </a:r>
          </a:p>
          <a:p>
            <a:pPr algn="l" hangingPunct="0">
              <a:lnSpc>
                <a:spcPct val="83333"/>
              </a:lnSpc>
            </a:pPr>
            <a:r>
              <a:rPr sz="7200">
                <a:solidFill>
                  <a:srgbClr val="00C5CE"/>
                </a:solidFill>
                <a:latin typeface="League Spartan"/>
                <a:ea typeface="+mn-ea"/>
                <a:cs typeface="League Spartan"/>
              </a:rPr>
              <a:t>YOU</a:t>
            </a:r>
          </a:p>
        </p:txBody>
      </p:sp>
      <p:sp>
        <p:nvSpPr>
          <p:cNvPr id="6" name="Title copy"/>
          <p:cNvSpPr/>
          <p:nvPr/>
        </p:nvSpPr>
        <p:spPr>
          <a:xfrm>
            <a:off x="2094801" y="4781550"/>
            <a:ext cx="3989404" cy="1228725"/>
          </a:xfrm>
          <a:prstGeom prst="rect">
            <a:avLst/>
          </a:prstGeom>
        </p:spPr>
        <p:txBody>
          <a:bodyPr spcFirstLastPara="0" lIns="0" tIns="0" rIns="0" bIns="0" anchor="t"/>
          <a:lstStyle/>
          <a:p>
            <a:pPr algn="l" hangingPunct="0">
              <a:lnSpc>
                <a:spcPct val="100000"/>
              </a:lnSpc>
            </a:pPr>
            <a:r>
              <a:rPr sz="2700" b="1" spc="30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TIME TO GET YOUR QUESTIONS</a:t>
            </a:r>
          </a:p>
          <a:p>
            <a:pPr algn="l" hangingPunct="0">
              <a:lnSpc>
                <a:spcPct val="100000"/>
              </a:lnSpc>
            </a:pPr>
            <a:r>
              <a:rPr sz="2700" b="1" spc="300">
                <a:solidFill>
                  <a:srgbClr val="121212"/>
                </a:solidFill>
                <a:latin typeface="League Spartan"/>
                <a:ea typeface="+mn-ea"/>
                <a:cs typeface="League Spartan"/>
              </a:rPr>
              <a:t>ANSWERED...</a:t>
            </a:r>
          </a:p>
        </p:txBody>
      </p:sp>
      <p:pic>
        <p:nvPicPr>
          <p:cNvPr id="7" name="Devices-Networks-Outline-Filled-40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581025" y="3038475"/>
            <a:ext cx="1542484" cy="154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2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4420</Words>
  <Application>Microsoft Macintosh PowerPoint</Application>
  <PresentationFormat>Custom</PresentationFormat>
  <Paragraphs>1220</Paragraphs>
  <Slides>98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13" baseType="lpstr">
      <vt:lpstr>Luminari</vt:lpstr>
      <vt:lpstr>Cooper Black</vt:lpstr>
      <vt:lpstr>Archivo Black</vt:lpstr>
      <vt:lpstr>Calibri Light</vt:lpstr>
      <vt:lpstr>League Spartan</vt:lpstr>
      <vt:lpstr>Söhne</vt:lpstr>
      <vt:lpstr>Calibri</vt:lpstr>
      <vt:lpstr>Antonio</vt:lpstr>
      <vt:lpstr>Muli</vt:lpstr>
      <vt:lpstr>Courier New</vt:lpstr>
      <vt:lpstr>Arial</vt:lpstr>
      <vt:lpstr>Roboto</vt:lpstr>
      <vt:lpstr>Lato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COMPARISON</vt:lpstr>
      <vt:lpstr>PowerPoint Presentation</vt:lpstr>
      <vt:lpstr>QUICK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Visme Presentation</dc:title>
  <dc:creator>Visme</dc:creator>
  <cp:lastModifiedBy/>
  <cp:revision>5</cp:revision>
  <dcterms:created xsi:type="dcterms:W3CDTF">2022-04-06T14:02:39Z</dcterms:created>
  <dcterms:modified xsi:type="dcterms:W3CDTF">2023-04-02T10:54:35Z</dcterms:modified>
</cp:coreProperties>
</file>